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7"/>
  </p:notesMasterIdLst>
  <p:sldIdLst>
    <p:sldId id="256" r:id="rId2"/>
    <p:sldId id="258" r:id="rId3"/>
    <p:sldId id="473" r:id="rId4"/>
    <p:sldId id="260" r:id="rId5"/>
    <p:sldId id="261" r:id="rId6"/>
    <p:sldId id="265" r:id="rId7"/>
    <p:sldId id="477" r:id="rId8"/>
    <p:sldId id="274" r:id="rId9"/>
    <p:sldId id="269" r:id="rId10"/>
    <p:sldId id="270" r:id="rId11"/>
    <p:sldId id="454" r:id="rId12"/>
    <p:sldId id="460" r:id="rId13"/>
    <p:sldId id="277" r:id="rId14"/>
    <p:sldId id="461" r:id="rId15"/>
    <p:sldId id="399" r:id="rId16"/>
    <p:sldId id="385" r:id="rId17"/>
    <p:sldId id="386" r:id="rId18"/>
    <p:sldId id="397" r:id="rId19"/>
    <p:sldId id="405" r:id="rId20"/>
    <p:sldId id="423" r:id="rId21"/>
    <p:sldId id="455" r:id="rId22"/>
    <p:sldId id="409" r:id="rId23"/>
    <p:sldId id="415" r:id="rId24"/>
    <p:sldId id="410" r:id="rId25"/>
    <p:sldId id="428" r:id="rId26"/>
    <p:sldId id="456" r:id="rId27"/>
    <p:sldId id="425" r:id="rId28"/>
    <p:sldId id="458" r:id="rId29"/>
    <p:sldId id="418" r:id="rId30"/>
    <p:sldId id="459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47" r:id="rId40"/>
    <p:sldId id="474" r:id="rId41"/>
    <p:sldId id="427" r:id="rId42"/>
    <p:sldId id="434" r:id="rId43"/>
    <p:sldId id="429" r:id="rId44"/>
    <p:sldId id="475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8" r:id="rId56"/>
    <p:sldId id="449" r:id="rId57"/>
    <p:sldId id="450" r:id="rId58"/>
    <p:sldId id="451" r:id="rId59"/>
    <p:sldId id="452" r:id="rId60"/>
    <p:sldId id="457" r:id="rId61"/>
    <p:sldId id="446" r:id="rId62"/>
    <p:sldId id="407" r:id="rId63"/>
    <p:sldId id="453" r:id="rId64"/>
    <p:sldId id="476" r:id="rId65"/>
    <p:sldId id="472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Lato Heavy" panose="020B0604020202020204" charset="0"/>
      <p:regular r:id="rId72"/>
      <p:bold r:id="rId73"/>
      <p:italic r:id="rId74"/>
      <p:boldItalic r:id="rId75"/>
    </p:embeddedFont>
    <p:embeddedFont>
      <p:font typeface="Livvic" pitchFamily="2" charset="0"/>
      <p:regular r:id="rId76"/>
      <p:bold r:id="rId77"/>
      <p:italic r:id="rId78"/>
      <p:boldItalic r:id="rId79"/>
    </p:embeddedFont>
    <p:embeddedFont>
      <p:font typeface="Noto Sans" panose="020B0502040504020204" pitchFamily="34" charset="0"/>
      <p:regular r:id="rId80"/>
      <p:bold r:id="rId81"/>
      <p:italic r:id="rId82"/>
      <p:boldItalic r:id="rId83"/>
    </p:embeddedFont>
    <p:embeddedFont>
      <p:font typeface="Raleway" pitchFamily="2" charset="0"/>
      <p:regular r:id="rId84"/>
      <p:bold r:id="rId85"/>
      <p:italic r:id="rId86"/>
      <p:boldItalic r:id="rId87"/>
    </p:embeddedFont>
    <p:embeddedFont>
      <p:font typeface="Ribeye" panose="020B0604020202020204" charset="0"/>
      <p:regular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Roboto Black" panose="02000000000000000000" pitchFamily="2" charset="0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7">
          <p15:clr>
            <a:srgbClr val="9AA0A6"/>
          </p15:clr>
        </p15:guide>
        <p15:guide id="2" orient="horz" pos="1158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1B0"/>
    <a:srgbClr val="FD7372"/>
    <a:srgbClr val="29374F"/>
    <a:srgbClr val="C44547"/>
    <a:srgbClr val="2A3452"/>
    <a:srgbClr val="2A3552"/>
    <a:srgbClr val="76BEFE"/>
    <a:srgbClr val="6CB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62D91-2881-D346-95CE-DE964FAF3882}" v="63" dt="2022-04-17T16:15:48.961"/>
  </p1510:revLst>
</p1510:revInfo>
</file>

<file path=ppt/tableStyles.xml><?xml version="1.0" encoding="utf-8"?>
<a:tblStyleLst xmlns:a="http://schemas.openxmlformats.org/drawingml/2006/main" def="{EC90D153-78BB-46FF-9653-7452A523CFBD}">
  <a:tblStyle styleId="{EC90D153-78BB-46FF-9653-7452A523C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840" y="77"/>
      </p:cViewPr>
      <p:guideLst>
        <p:guide orient="horz" pos="687"/>
        <p:guide orient="horz" pos="1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8878-F03A-1345-A8BE-2781EFB43B5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435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525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2755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7474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2259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430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41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8420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AVL thì khó cài đặt, không mạnh ở việc thêm và xóa</a:t>
            </a:r>
          </a:p>
        </p:txBody>
      </p:sp>
    </p:spTree>
    <p:extLst>
      <p:ext uri="{BB962C8B-B14F-4D97-AF65-F5344CB8AC3E}">
        <p14:creationId xmlns:p14="http://schemas.microsoft.com/office/powerpoint/2010/main" val="3981220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576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790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2723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49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77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8092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775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9990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8819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252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9386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36.png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281455-2165-BE42-A2DA-3C2DFA25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418246" y="258200"/>
            <a:ext cx="505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566490" y="241266"/>
            <a:ext cx="535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140611" y="241266"/>
            <a:ext cx="512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992368" y="258200"/>
            <a:ext cx="546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46" y="7847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932410" y="821024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3540-FA06-8B4B-8FE9-B90A16AD39C7}"/>
              </a:ext>
            </a:extLst>
          </p:cNvPr>
          <p:cNvSpPr txBox="1"/>
          <p:nvPr/>
        </p:nvSpPr>
        <p:spPr>
          <a:xfrm>
            <a:off x="409778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B6B7-5AE2-1F4C-8515-602EFBB10654}"/>
              </a:ext>
            </a:extLst>
          </p:cNvPr>
          <p:cNvSpPr txBox="1"/>
          <p:nvPr/>
        </p:nvSpPr>
        <p:spPr>
          <a:xfrm>
            <a:off x="1558022" y="1381853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DE07F-8FFD-A440-8AA3-D06F47587850}"/>
              </a:ext>
            </a:extLst>
          </p:cNvPr>
          <p:cNvSpPr txBox="1"/>
          <p:nvPr/>
        </p:nvSpPr>
        <p:spPr>
          <a:xfrm>
            <a:off x="2703282" y="1381853"/>
            <a:ext cx="52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900EC-72E4-814A-8E7B-40F68D18AD03}"/>
              </a:ext>
            </a:extLst>
          </p:cNvPr>
          <p:cNvSpPr txBox="1"/>
          <p:nvPr/>
        </p:nvSpPr>
        <p:spPr>
          <a:xfrm>
            <a:off x="983900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1" name="Graphic 20" descr="Line arrow: Slight curve with solid fill">
            <a:extLst>
              <a:ext uri="{FF2B5EF4-FFF2-40B4-BE49-F238E27FC236}">
                <a16:creationId xmlns:a16="http://schemas.microsoft.com/office/drawing/2014/main" id="{C4A1661A-1C12-BB41-85C5-8CB8AF8A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192537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66CBE-C11B-F047-9704-B9C7A4A2710F}"/>
              </a:ext>
            </a:extLst>
          </p:cNvPr>
          <p:cNvSpPr txBox="1"/>
          <p:nvPr/>
        </p:nvSpPr>
        <p:spPr>
          <a:xfrm>
            <a:off x="923944" y="1961611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F1AD2-41A1-2143-BB3E-AB6234EDCDF1}"/>
              </a:ext>
            </a:extLst>
          </p:cNvPr>
          <p:cNvSpPr txBox="1"/>
          <p:nvPr/>
        </p:nvSpPr>
        <p:spPr>
          <a:xfrm>
            <a:off x="2132144" y="1381853"/>
            <a:ext cx="520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EE73-77C6-E04A-9ABC-0CC7A9F1BEB5}"/>
              </a:ext>
            </a:extLst>
          </p:cNvPr>
          <p:cNvSpPr txBox="1"/>
          <p:nvPr/>
        </p:nvSpPr>
        <p:spPr>
          <a:xfrm>
            <a:off x="409778" y="2522185"/>
            <a:ext cx="57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4E0CE-425B-FC48-9814-192F038A1C2A}"/>
              </a:ext>
            </a:extLst>
          </p:cNvPr>
          <p:cNvSpPr txBox="1"/>
          <p:nvPr/>
        </p:nvSpPr>
        <p:spPr>
          <a:xfrm>
            <a:off x="951645" y="2522185"/>
            <a:ext cx="55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BD281-61B7-2C4E-B1FB-96F60C309795}"/>
              </a:ext>
            </a:extLst>
          </p:cNvPr>
          <p:cNvSpPr txBox="1"/>
          <p:nvPr/>
        </p:nvSpPr>
        <p:spPr>
          <a:xfrm>
            <a:off x="2021336" y="2522184"/>
            <a:ext cx="53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pic>
        <p:nvPicPr>
          <p:cNvPr id="35" name="Graphic 34" descr="Line arrow: Slight curve with solid fill">
            <a:extLst>
              <a:ext uri="{FF2B5EF4-FFF2-40B4-BE49-F238E27FC236}">
                <a16:creationId xmlns:a16="http://schemas.microsoft.com/office/drawing/2014/main" id="{CCC6B242-9B33-044E-BB60-4D10504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3048770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CE6377B-AF48-504B-A77A-3DF0B4E730D7}"/>
              </a:ext>
            </a:extLst>
          </p:cNvPr>
          <p:cNvSpPr txBox="1"/>
          <p:nvPr/>
        </p:nvSpPr>
        <p:spPr>
          <a:xfrm>
            <a:off x="923944" y="3085009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D7AD1-47C1-BB4B-9905-110F838B826A}"/>
              </a:ext>
            </a:extLst>
          </p:cNvPr>
          <p:cNvSpPr txBox="1"/>
          <p:nvPr/>
        </p:nvSpPr>
        <p:spPr>
          <a:xfrm>
            <a:off x="1564136" y="2522185"/>
            <a:ext cx="537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464BBF24-71AB-E844-B49F-FE288204B293}"/>
              </a:ext>
            </a:extLst>
          </p:cNvPr>
          <p:cNvSpPr/>
          <p:nvPr/>
        </p:nvSpPr>
        <p:spPr>
          <a:xfrm>
            <a:off x="228600" y="3238500"/>
            <a:ext cx="3390900" cy="1905000"/>
          </a:xfrm>
          <a:prstGeom prst="irregularSeal2">
            <a:avLst/>
          </a:prstGeom>
          <a:gradFill flip="none" rotWithShape="1">
            <a:gsLst>
              <a:gs pos="100000">
                <a:srgbClr val="D84942"/>
              </a:gs>
              <a:gs pos="52000">
                <a:srgbClr val="FF7272"/>
              </a:gs>
              <a:gs pos="10000">
                <a:srgbClr val="2A355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latin typeface="Roboto" panose="02000000000000000000" pitchFamily="2" charset="0"/>
                <a:ea typeface="Roboto" panose="02000000000000000000" pitchFamily="2" charset="0"/>
              </a:rPr>
              <a:t>Tính cân bằng đen</a:t>
            </a:r>
          </a:p>
        </p:txBody>
      </p:sp>
      <p:pic>
        <p:nvPicPr>
          <p:cNvPr id="39" name="ALH">
            <a:extLst>
              <a:ext uri="{FF2B5EF4-FFF2-40B4-BE49-F238E27FC236}">
                <a16:creationId xmlns:a16="http://schemas.microsoft.com/office/drawing/2014/main" id="{F903D725-0526-DC4D-8A0D-3CCF12380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40" name="O33">
            <a:extLst>
              <a:ext uri="{FF2B5EF4-FFF2-40B4-BE49-F238E27FC236}">
                <a16:creationId xmlns:a16="http://schemas.microsoft.com/office/drawing/2014/main" id="{464BC3E8-8297-3941-A3F4-2A3FBE2C888D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1" name="O13">
            <a:extLst>
              <a:ext uri="{FF2B5EF4-FFF2-40B4-BE49-F238E27FC236}">
                <a16:creationId xmlns:a16="http://schemas.microsoft.com/office/drawing/2014/main" id="{966EB9AE-1009-D04E-9BF2-0F7275ADA640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53">
            <a:extLst>
              <a:ext uri="{FF2B5EF4-FFF2-40B4-BE49-F238E27FC236}">
                <a16:creationId xmlns:a16="http://schemas.microsoft.com/office/drawing/2014/main" id="{6DA216D5-EDF4-9746-8624-A0898FB6ECD5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3" name="O61">
            <a:extLst>
              <a:ext uri="{FF2B5EF4-FFF2-40B4-BE49-F238E27FC236}">
                <a16:creationId xmlns:a16="http://schemas.microsoft.com/office/drawing/2014/main" id="{862A45A8-A8BF-6E4A-983A-7828E2142871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4" name="O41">
            <a:extLst>
              <a:ext uri="{FF2B5EF4-FFF2-40B4-BE49-F238E27FC236}">
                <a16:creationId xmlns:a16="http://schemas.microsoft.com/office/drawing/2014/main" id="{15DE430F-81A5-3D46-9582-A8527A094BF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5" name="O21&#10;">
            <a:extLst>
              <a:ext uri="{FF2B5EF4-FFF2-40B4-BE49-F238E27FC236}">
                <a16:creationId xmlns:a16="http://schemas.microsoft.com/office/drawing/2014/main" id="{D470BFEC-ECD2-154F-A15C-2AEA93ED1A07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6" name="O11">
            <a:extLst>
              <a:ext uri="{FF2B5EF4-FFF2-40B4-BE49-F238E27FC236}">
                <a16:creationId xmlns:a16="http://schemas.microsoft.com/office/drawing/2014/main" id="{78536FC9-6A4D-E647-B12D-76B1269D975A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7" name="l33">
            <a:extLst>
              <a:ext uri="{FF2B5EF4-FFF2-40B4-BE49-F238E27FC236}">
                <a16:creationId xmlns:a16="http://schemas.microsoft.com/office/drawing/2014/main" id="{94D13ACD-9383-684F-A796-E29115355FFD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33">
            <a:extLst>
              <a:ext uri="{FF2B5EF4-FFF2-40B4-BE49-F238E27FC236}">
                <a16:creationId xmlns:a16="http://schemas.microsoft.com/office/drawing/2014/main" id="{CC60B922-06C3-974F-BCA3-5F20A4174F3C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13">
            <a:extLst>
              <a:ext uri="{FF2B5EF4-FFF2-40B4-BE49-F238E27FC236}">
                <a16:creationId xmlns:a16="http://schemas.microsoft.com/office/drawing/2014/main" id="{D2B84314-31E0-BE47-BB1C-CB04E2CEB04E}"/>
              </a:ext>
            </a:extLst>
          </p:cNvPr>
          <p:cNvCxnSpPr>
            <a:stCxn id="41" idx="3"/>
            <a:endCxn id="46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13">
            <a:extLst>
              <a:ext uri="{FF2B5EF4-FFF2-40B4-BE49-F238E27FC236}">
                <a16:creationId xmlns:a16="http://schemas.microsoft.com/office/drawing/2014/main" id="{3776983A-8AA7-F745-95BC-AB7D21A71087}"/>
              </a:ext>
            </a:extLst>
          </p:cNvPr>
          <p:cNvCxnSpPr>
            <a:stCxn id="41" idx="5"/>
            <a:endCxn id="45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53">
            <a:extLst>
              <a:ext uri="{FF2B5EF4-FFF2-40B4-BE49-F238E27FC236}">
                <a16:creationId xmlns:a16="http://schemas.microsoft.com/office/drawing/2014/main" id="{486688FE-4FD1-D141-8859-8AB830D963A7}"/>
              </a:ext>
            </a:extLst>
          </p:cNvPr>
          <p:cNvCxnSpPr>
            <a:stCxn id="42" idx="3"/>
            <a:endCxn id="44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53">
            <a:extLst>
              <a:ext uri="{FF2B5EF4-FFF2-40B4-BE49-F238E27FC236}">
                <a16:creationId xmlns:a16="http://schemas.microsoft.com/office/drawing/2014/main" id="{0E10753A-BF83-BF44-BC03-9A1FE56029FF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33">
            <a:extLst>
              <a:ext uri="{FF2B5EF4-FFF2-40B4-BE49-F238E27FC236}">
                <a16:creationId xmlns:a16="http://schemas.microsoft.com/office/drawing/2014/main" id="{D6E97DDE-1A07-A340-976E-988BD0DDB31F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4" name="53">
            <a:extLst>
              <a:ext uri="{FF2B5EF4-FFF2-40B4-BE49-F238E27FC236}">
                <a16:creationId xmlns:a16="http://schemas.microsoft.com/office/drawing/2014/main" id="{AECA2542-0D53-F64E-964C-764BE7A31A03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5" name="61">
            <a:extLst>
              <a:ext uri="{FF2B5EF4-FFF2-40B4-BE49-F238E27FC236}">
                <a16:creationId xmlns:a16="http://schemas.microsoft.com/office/drawing/2014/main" id="{ACE8C795-C28B-934B-890F-DE09543D5466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6" name="41">
            <a:extLst>
              <a:ext uri="{FF2B5EF4-FFF2-40B4-BE49-F238E27FC236}">
                <a16:creationId xmlns:a16="http://schemas.microsoft.com/office/drawing/2014/main" id="{0A74BDC8-1EEB-7241-A784-0D0FCF69A9D2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7" name="21">
            <a:extLst>
              <a:ext uri="{FF2B5EF4-FFF2-40B4-BE49-F238E27FC236}">
                <a16:creationId xmlns:a16="http://schemas.microsoft.com/office/drawing/2014/main" id="{319D54DF-E5DB-A843-8A82-88E19574BB93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8" name="13">
            <a:extLst>
              <a:ext uri="{FF2B5EF4-FFF2-40B4-BE49-F238E27FC236}">
                <a16:creationId xmlns:a16="http://schemas.microsoft.com/office/drawing/2014/main" id="{356FD04F-D41E-9D4C-8540-F55915C063F1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9" name="11">
            <a:extLst>
              <a:ext uri="{FF2B5EF4-FFF2-40B4-BE49-F238E27FC236}">
                <a16:creationId xmlns:a16="http://schemas.microsoft.com/office/drawing/2014/main" id="{0991DAE0-ECB8-E843-A683-FEBAD35FD0D4}"/>
              </a:ext>
            </a:extLst>
          </p:cNvPr>
          <p:cNvSpPr txBox="1"/>
          <p:nvPr/>
        </p:nvSpPr>
        <p:spPr>
          <a:xfrm>
            <a:off x="4312424" y="2438015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60" name="nl11">
            <a:extLst>
              <a:ext uri="{FF2B5EF4-FFF2-40B4-BE49-F238E27FC236}">
                <a16:creationId xmlns:a16="http://schemas.microsoft.com/office/drawing/2014/main" id="{E9FF4E52-123F-8247-AE0F-8D5C452E7C17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r11">
            <a:extLst>
              <a:ext uri="{FF2B5EF4-FFF2-40B4-BE49-F238E27FC236}">
                <a16:creationId xmlns:a16="http://schemas.microsoft.com/office/drawing/2014/main" id="{49AE56A2-C358-BB48-BDB9-71B12D360E67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l15">
            <a:extLst>
              <a:ext uri="{FF2B5EF4-FFF2-40B4-BE49-F238E27FC236}">
                <a16:creationId xmlns:a16="http://schemas.microsoft.com/office/drawing/2014/main" id="{24260F73-4A3B-3541-8117-509E10F40060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nr15">
            <a:extLst>
              <a:ext uri="{FF2B5EF4-FFF2-40B4-BE49-F238E27FC236}">
                <a16:creationId xmlns:a16="http://schemas.microsoft.com/office/drawing/2014/main" id="{2F5CEA97-6B20-A546-B467-ACBD54932CC7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l41">
            <a:extLst>
              <a:ext uri="{FF2B5EF4-FFF2-40B4-BE49-F238E27FC236}">
                <a16:creationId xmlns:a16="http://schemas.microsoft.com/office/drawing/2014/main" id="{2F225A11-6220-EF4E-926D-BAFFBAC0CBCE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5" name="nr41">
            <a:extLst>
              <a:ext uri="{FF2B5EF4-FFF2-40B4-BE49-F238E27FC236}">
                <a16:creationId xmlns:a16="http://schemas.microsoft.com/office/drawing/2014/main" id="{769C72A7-B169-1547-AAF9-540D20A02DF7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ln61">
            <a:extLst>
              <a:ext uri="{FF2B5EF4-FFF2-40B4-BE49-F238E27FC236}">
                <a16:creationId xmlns:a16="http://schemas.microsoft.com/office/drawing/2014/main" id="{4DE1065B-7099-4D41-BE71-2F8B9BB397B4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7" name="nr61">
            <a:extLst>
              <a:ext uri="{FF2B5EF4-FFF2-40B4-BE49-F238E27FC236}">
                <a16:creationId xmlns:a16="http://schemas.microsoft.com/office/drawing/2014/main" id="{80286AB9-99F3-D843-84AF-AFE3A89A903B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8" name="O15">
            <a:extLst>
              <a:ext uri="{FF2B5EF4-FFF2-40B4-BE49-F238E27FC236}">
                <a16:creationId xmlns:a16="http://schemas.microsoft.com/office/drawing/2014/main" id="{8E845237-4AC5-BD41-83CC-953439341C87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9" name="15">
            <a:extLst>
              <a:ext uri="{FF2B5EF4-FFF2-40B4-BE49-F238E27FC236}">
                <a16:creationId xmlns:a16="http://schemas.microsoft.com/office/drawing/2014/main" id="{5FE12DF4-5CA3-FF43-AC78-3585D8103441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0" name="l21">
            <a:extLst>
              <a:ext uri="{FF2B5EF4-FFF2-40B4-BE49-F238E27FC236}">
                <a16:creationId xmlns:a16="http://schemas.microsoft.com/office/drawing/2014/main" id="{A49C196F-60F9-DD41-B6DF-7E4C04F92756}"/>
              </a:ext>
            </a:extLst>
          </p:cNvPr>
          <p:cNvCxnSpPr>
            <a:cxnSpLocks/>
            <a:stCxn id="45" idx="3"/>
            <a:endCxn id="68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15">
            <a:extLst>
              <a:ext uri="{FF2B5EF4-FFF2-40B4-BE49-F238E27FC236}">
                <a16:creationId xmlns:a16="http://schemas.microsoft.com/office/drawing/2014/main" id="{C93B143C-153E-5C4A-A6D7-95AB7B4C1530}"/>
              </a:ext>
            </a:extLst>
          </p:cNvPr>
          <p:cNvCxnSpPr>
            <a:cxnSpLocks/>
            <a:stCxn id="63" idx="0"/>
            <a:endCxn id="68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I15">
            <a:extLst>
              <a:ext uri="{FF2B5EF4-FFF2-40B4-BE49-F238E27FC236}">
                <a16:creationId xmlns:a16="http://schemas.microsoft.com/office/drawing/2014/main" id="{66E80984-9595-5540-9500-82ABC24350DF}"/>
              </a:ext>
            </a:extLst>
          </p:cNvPr>
          <p:cNvCxnSpPr>
            <a:cxnSpLocks/>
            <a:stCxn id="62" idx="0"/>
            <a:endCxn id="68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11">
            <a:extLst>
              <a:ext uri="{FF2B5EF4-FFF2-40B4-BE49-F238E27FC236}">
                <a16:creationId xmlns:a16="http://schemas.microsoft.com/office/drawing/2014/main" id="{D26E1654-9981-724F-889B-5EE5CC1DCD5F}"/>
              </a:ext>
            </a:extLst>
          </p:cNvPr>
          <p:cNvCxnSpPr>
            <a:stCxn id="46" idx="3"/>
            <a:endCxn id="60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11">
            <a:extLst>
              <a:ext uri="{FF2B5EF4-FFF2-40B4-BE49-F238E27FC236}">
                <a16:creationId xmlns:a16="http://schemas.microsoft.com/office/drawing/2014/main" id="{8781F4D1-F1FF-A948-9EBA-54A0A23505F4}"/>
              </a:ext>
            </a:extLst>
          </p:cNvPr>
          <p:cNvCxnSpPr>
            <a:stCxn id="46" idx="5"/>
            <a:endCxn id="61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l41">
            <a:extLst>
              <a:ext uri="{FF2B5EF4-FFF2-40B4-BE49-F238E27FC236}">
                <a16:creationId xmlns:a16="http://schemas.microsoft.com/office/drawing/2014/main" id="{C8CD358B-3BBC-134C-B3B5-DC5F88457440}"/>
              </a:ext>
            </a:extLst>
          </p:cNvPr>
          <p:cNvCxnSpPr>
            <a:stCxn id="44" idx="3"/>
            <a:endCxn id="64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41">
            <a:extLst>
              <a:ext uri="{FF2B5EF4-FFF2-40B4-BE49-F238E27FC236}">
                <a16:creationId xmlns:a16="http://schemas.microsoft.com/office/drawing/2014/main" id="{6B8CA69B-CB7C-0D49-9B1A-ACC050E868A4}"/>
              </a:ext>
            </a:extLst>
          </p:cNvPr>
          <p:cNvCxnSpPr>
            <a:stCxn id="44" idx="5"/>
            <a:endCxn id="65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61">
            <a:extLst>
              <a:ext uri="{FF2B5EF4-FFF2-40B4-BE49-F238E27FC236}">
                <a16:creationId xmlns:a16="http://schemas.microsoft.com/office/drawing/2014/main" id="{B3DB3FBA-22AF-0941-8892-45BF5AB556DE}"/>
              </a:ext>
            </a:extLst>
          </p:cNvPr>
          <p:cNvCxnSpPr>
            <a:stCxn id="43" idx="3"/>
            <a:endCxn id="66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61">
            <a:extLst>
              <a:ext uri="{FF2B5EF4-FFF2-40B4-BE49-F238E27FC236}">
                <a16:creationId xmlns:a16="http://schemas.microsoft.com/office/drawing/2014/main" id="{413F216C-D13A-504C-8316-5E17CF89B427}"/>
              </a:ext>
            </a:extLst>
          </p:cNvPr>
          <p:cNvCxnSpPr>
            <a:stCxn id="43" idx="5"/>
            <a:endCxn id="67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6" grpId="0"/>
      <p:bldP spid="31" grpId="0"/>
      <p:bldP spid="32" grpId="0"/>
      <p:bldP spid="33" grpId="0"/>
      <p:bldP spid="36" grpId="0"/>
      <p:bldP spid="37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ST">
            <a:extLst>
              <a:ext uri="{FF2B5EF4-FFF2-40B4-BE49-F238E27FC236}">
                <a16:creationId xmlns:a16="http://schemas.microsoft.com/office/drawing/2014/main" id="{272E8845-1134-4EC7-83AA-E90D1A74A508}"/>
              </a:ext>
            </a:extLst>
          </p:cNvPr>
          <p:cNvSpPr txBox="1"/>
          <p:nvPr/>
        </p:nvSpPr>
        <p:spPr>
          <a:xfrm>
            <a:off x="0" y="1172395"/>
            <a:ext cx="25340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Phức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Tạp</a:t>
            </a:r>
            <a:endParaRPr lang="en-US" sz="66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53EBC-FF9D-EB4B-BB46-5059A4A46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8341"/>
              </p:ext>
            </p:extLst>
          </p:nvPr>
        </p:nvGraphicFramePr>
        <p:xfrm>
          <a:off x="2533466" y="1392100"/>
          <a:ext cx="6349103" cy="2579005"/>
        </p:xfrm>
        <a:graphic>
          <a:graphicData uri="http://schemas.openxmlformats.org/drawingml/2006/table">
            <a:tbl>
              <a:tblPr firstRow="1" firstCol="1" bandRow="1">
                <a:tableStyleId>{EC90D153-78BB-46FF-9653-7452A523CFBD}</a:tableStyleId>
              </a:tblPr>
              <a:tblGrid>
                <a:gridCol w="1572159">
                  <a:extLst>
                    <a:ext uri="{9D8B030D-6E8A-4147-A177-3AD203B41FA5}">
                      <a16:colId xmlns:a16="http://schemas.microsoft.com/office/drawing/2014/main" val="2715694669"/>
                    </a:ext>
                  </a:extLst>
                </a:gridCol>
                <a:gridCol w="2525989">
                  <a:extLst>
                    <a:ext uri="{9D8B030D-6E8A-4147-A177-3AD203B41FA5}">
                      <a16:colId xmlns:a16="http://schemas.microsoft.com/office/drawing/2014/main" val="2835026674"/>
                    </a:ext>
                  </a:extLst>
                </a:gridCol>
                <a:gridCol w="2250955">
                  <a:extLst>
                    <a:ext uri="{9D8B030D-6E8A-4147-A177-3AD203B41FA5}">
                      <a16:colId xmlns:a16="http://schemas.microsoft.com/office/drawing/2014/main" val="3677323425"/>
                    </a:ext>
                  </a:extLst>
                </a:gridCol>
              </a:tblGrid>
              <a:tr h="515801">
                <a:tc>
                  <a:txBody>
                    <a:bodyPr/>
                    <a:lstStyle/>
                    <a:p>
                      <a:pPr algn="ctr"/>
                      <a:endParaRPr lang="en-VN" sz="1900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Trung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bình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Xấu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nhất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13208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12906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Tìm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kiếm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60382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Thêm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19381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Xóa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10B7C8-0F1E-A248-A486-DC7B7E3A7624}"/>
              </a:ext>
            </a:extLst>
          </p:cNvPr>
          <p:cNvSpPr/>
          <p:nvPr/>
        </p:nvSpPr>
        <p:spPr>
          <a:xfrm>
            <a:off x="3779424" y="3389677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AC9882-B435-6241-9DB6-40C94EB6A4CD}"/>
              </a:ext>
            </a:extLst>
          </p:cNvPr>
          <p:cNvSpPr/>
          <p:nvPr/>
        </p:nvSpPr>
        <p:spPr>
          <a:xfrm>
            <a:off x="3779424" y="1928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28FCB5-9628-6049-9AF3-3F2EA8C561A8}"/>
              </a:ext>
            </a:extLst>
          </p:cNvPr>
          <p:cNvSpPr/>
          <p:nvPr/>
        </p:nvSpPr>
        <p:spPr>
          <a:xfrm>
            <a:off x="3779424" y="41467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262872" y="1763834"/>
            <a:ext cx="30569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60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60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E44D2813-7A54-3A44-889D-D5AA95D1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96647"/>
            <a:ext cx="914400" cy="914400"/>
          </a:xfrm>
          <a:prstGeom prst="rect">
            <a:avLst/>
          </a:prstGeom>
        </p:spPr>
      </p:pic>
      <p:pic>
        <p:nvPicPr>
          <p:cNvPr id="42" name="Graphic 41" descr="Eraser with solid fill">
            <a:extLst>
              <a:ext uri="{FF2B5EF4-FFF2-40B4-BE49-F238E27FC236}">
                <a16:creationId xmlns:a16="http://schemas.microsoft.com/office/drawing/2014/main" id="{DB9B8A60-194D-F04F-966E-AE5316C97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137" y="3575388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D965DC-EBF4-A642-A031-56981C020154}"/>
              </a:ext>
            </a:extLst>
          </p:cNvPr>
          <p:cNvSpPr/>
          <p:nvPr/>
        </p:nvSpPr>
        <p:spPr>
          <a:xfrm>
            <a:off x="7733651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B7D119F-3249-EB47-B827-0AF61FE47488}"/>
              </a:ext>
            </a:extLst>
          </p:cNvPr>
          <p:cNvSpPr/>
          <p:nvPr/>
        </p:nvSpPr>
        <p:spPr>
          <a:xfrm>
            <a:off x="8002429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A0509-2F4A-4946-80E1-B5174FC27F0F}"/>
              </a:ext>
            </a:extLst>
          </p:cNvPr>
          <p:cNvSpPr/>
          <p:nvPr/>
        </p:nvSpPr>
        <p:spPr>
          <a:xfrm>
            <a:off x="8157598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5D219B5-57CA-1540-A4C1-E807D04A34F0}"/>
              </a:ext>
            </a:extLst>
          </p:cNvPr>
          <p:cNvSpPr/>
          <p:nvPr/>
        </p:nvSpPr>
        <p:spPr>
          <a:xfrm rot="19803433">
            <a:off x="7777962" y="744904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1" name="Graphic 50" descr="Line arrow: Counter-clockwise curve with solid fill">
            <a:extLst>
              <a:ext uri="{FF2B5EF4-FFF2-40B4-BE49-F238E27FC236}">
                <a16:creationId xmlns:a16="http://schemas.microsoft.com/office/drawing/2014/main" id="{2F9B6E11-D4C2-774A-93F0-A136B3AF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56217" flipH="1">
            <a:off x="7232705" y="467015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5FFE6-A81B-3D4D-A3C9-CE4D968FCCF6}"/>
              </a:ext>
            </a:extLst>
          </p:cNvPr>
          <p:cNvSpPr txBox="1"/>
          <p:nvPr/>
        </p:nvSpPr>
        <p:spPr>
          <a:xfrm>
            <a:off x="4172162" y="76488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9602-07B9-0244-BFE9-C3312EB555DA}"/>
              </a:ext>
            </a:extLst>
          </p:cNvPr>
          <p:cNvSpPr txBox="1"/>
          <p:nvPr/>
        </p:nvSpPr>
        <p:spPr>
          <a:xfrm>
            <a:off x="5787359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16D73-2CC5-7A4E-8C2D-011B6675A95E}"/>
              </a:ext>
            </a:extLst>
          </p:cNvPr>
          <p:cNvSpPr txBox="1"/>
          <p:nvPr/>
        </p:nvSpPr>
        <p:spPr>
          <a:xfrm>
            <a:off x="4172162" y="3739889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0979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213E02-D547-8147-8307-C3FB515C633D}"/>
              </a:ext>
            </a:extLst>
          </p:cNvPr>
          <p:cNvSpPr/>
          <p:nvPr/>
        </p:nvSpPr>
        <p:spPr>
          <a:xfrm>
            <a:off x="2246791" y="2772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5E3A3C-312D-EF43-96DC-38D8635DD263}"/>
              </a:ext>
            </a:extLst>
          </p:cNvPr>
          <p:cNvSpPr/>
          <p:nvPr/>
        </p:nvSpPr>
        <p:spPr>
          <a:xfrm>
            <a:off x="2246791" y="1042709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BE058C1D-A430-AC4C-B706-B3653951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04" y="2957995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71194-7E5E-E849-A34E-E25653878D54}"/>
              </a:ext>
            </a:extLst>
          </p:cNvPr>
          <p:cNvSpPr/>
          <p:nvPr/>
        </p:nvSpPr>
        <p:spPr>
          <a:xfrm>
            <a:off x="6201018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7D5062-D58C-2644-8754-3DB13E17F608}"/>
              </a:ext>
            </a:extLst>
          </p:cNvPr>
          <p:cNvSpPr/>
          <p:nvPr/>
        </p:nvSpPr>
        <p:spPr>
          <a:xfrm>
            <a:off x="6469796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8113D-EEB6-8949-801F-FD180B7D3DEF}"/>
              </a:ext>
            </a:extLst>
          </p:cNvPr>
          <p:cNvSpPr/>
          <p:nvPr/>
        </p:nvSpPr>
        <p:spPr>
          <a:xfrm>
            <a:off x="6624965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E50C93-6A7A-8247-BD20-2D707F69A83F}"/>
              </a:ext>
            </a:extLst>
          </p:cNvPr>
          <p:cNvSpPr/>
          <p:nvPr/>
        </p:nvSpPr>
        <p:spPr>
          <a:xfrm rot="19803433">
            <a:off x="6245329" y="1372939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51CFA91B-F40B-0A43-80EE-4EE5C6A9C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56217" flipH="1">
            <a:off x="5700072" y="1095050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FFDA1-5AA0-4E4F-83B2-166CD33EACD3}"/>
              </a:ext>
            </a:extLst>
          </p:cNvPr>
          <p:cNvSpPr txBox="1"/>
          <p:nvPr/>
        </p:nvSpPr>
        <p:spPr>
          <a:xfrm>
            <a:off x="2639529" y="1392921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D21DF-F192-C545-BEAC-680F6C6EB684}"/>
              </a:ext>
            </a:extLst>
          </p:cNvPr>
          <p:cNvSpPr txBox="1"/>
          <p:nvPr/>
        </p:nvSpPr>
        <p:spPr>
          <a:xfrm>
            <a:off x="5429550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B6BD-EF7A-654D-9644-165941D1D7D6}"/>
              </a:ext>
            </a:extLst>
          </p:cNvPr>
          <p:cNvSpPr txBox="1"/>
          <p:nvPr/>
        </p:nvSpPr>
        <p:spPr>
          <a:xfrm>
            <a:off x="2639529" y="312249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714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06E9039F-2967-3E42-9F06-8E48DED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758" y="723207"/>
            <a:ext cx="3935038" cy="3935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AB899-DAB8-B647-AFE7-7B684B6A0312}"/>
              </a:ext>
            </a:extLst>
          </p:cNvPr>
          <p:cNvSpPr txBox="1"/>
          <p:nvPr/>
        </p:nvSpPr>
        <p:spPr>
          <a:xfrm>
            <a:off x="1556273" y="1413453"/>
            <a:ext cx="3224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quay</a:t>
            </a:r>
          </a:p>
        </p:txBody>
      </p:sp>
    </p:spTree>
    <p:extLst>
      <p:ext uri="{BB962C8B-B14F-4D97-AF65-F5344CB8AC3E}">
        <p14:creationId xmlns:p14="http://schemas.microsoft.com/office/powerpoint/2010/main" val="16102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2157164" y="4158804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940073" y="414796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726C80-5A5E-0B4F-8B57-B67696FF88E2}"/>
              </a:ext>
            </a:extLst>
          </p:cNvPr>
          <p:cNvSpPr txBox="1"/>
          <p:nvPr/>
        </p:nvSpPr>
        <p:spPr>
          <a:xfrm>
            <a:off x="6078071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7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1BC0A6B3-F7E0-7F42-87B8-34CC6DE2B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60.8597" end="7245.7249"/>
                </p14:media>
              </p:ext>
            </p:extLst>
          </p:nvPr>
        </p:nvPicPr>
        <p:blipFill rotWithShape="1">
          <a:blip r:embed="rId4"/>
          <a:srcRect l="41323" t="34248" r="36030" b="28425"/>
          <a:stretch/>
        </p:blipFill>
        <p:spPr>
          <a:xfrm>
            <a:off x="1690802" y="1745122"/>
            <a:ext cx="2070847" cy="1919911"/>
          </a:xfrm>
          <a:prstGeom prst="rect">
            <a:avLst/>
          </a:prstGeom>
        </p:spPr>
      </p:pic>
      <p:pic>
        <p:nvPicPr>
          <p:cNvPr id="18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3B7A8825-CD52-7E46-81CD-34B4837989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8.1642"/>
                </p14:media>
              </p:ext>
            </p:extLst>
          </p:nvPr>
        </p:nvPicPr>
        <p:blipFill rotWithShape="1">
          <a:blip r:embed="rId5"/>
          <a:srcRect l="36617" t="34248" r="36030" b="28425"/>
          <a:stretch/>
        </p:blipFill>
        <p:spPr>
          <a:xfrm>
            <a:off x="5318312" y="1745122"/>
            <a:ext cx="2501153" cy="19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1.mp4" descr="Presentation1.mp4">
            <a:hlinkClick r:id="" action="ppaction://media"/>
            <a:extLst>
              <a:ext uri="{FF2B5EF4-FFF2-40B4-BE49-F238E27FC236}">
                <a16:creationId xmlns:a16="http://schemas.microsoft.com/office/drawing/2014/main" id="{B3061168-5B1D-3841-A333-4584CC0C3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3.1105"/>
                </p14:media>
              </p:ext>
            </p:extLst>
          </p:nvPr>
        </p:nvPicPr>
        <p:blipFill rotWithShape="1">
          <a:blip r:embed="rId5"/>
          <a:srcRect l="39968" t="32328" r="36941" b="27414"/>
          <a:stretch/>
        </p:blipFill>
        <p:spPr>
          <a:xfrm>
            <a:off x="1687607" y="1667434"/>
            <a:ext cx="2084295" cy="2043953"/>
          </a:xfrm>
          <a:prstGeom prst="rect">
            <a:avLst/>
          </a:prstGeom>
        </p:spPr>
      </p:pic>
      <p:pic>
        <p:nvPicPr>
          <p:cNvPr id="11" name="Presentation1.mov" descr="Presentation1.mov">
            <a:hlinkClick r:id="" action="ppaction://media"/>
            <a:extLst>
              <a:ext uri="{FF2B5EF4-FFF2-40B4-BE49-F238E27FC236}">
                <a16:creationId xmlns:a16="http://schemas.microsoft.com/office/drawing/2014/main" id="{3FDDACB0-4191-7D40-9DBE-128B92106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90.248"/>
                </p14:media>
              </p:ext>
            </p:extLst>
          </p:nvPr>
        </p:nvPicPr>
        <p:blipFill rotWithShape="1">
          <a:blip r:embed="rId6"/>
          <a:srcRect l="36176" t="29258" r="40006" b="27777"/>
          <a:stretch/>
        </p:blipFill>
        <p:spPr>
          <a:xfrm>
            <a:off x="5402327" y="1512794"/>
            <a:ext cx="2272802" cy="2306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1902759" y="417225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Left-right-rotation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735692" y="41707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Right-left-rotation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ST">
            <a:extLst>
              <a:ext uri="{FF2B5EF4-FFF2-40B4-BE49-F238E27FC236}">
                <a16:creationId xmlns:a16="http://schemas.microsoft.com/office/drawing/2014/main" id="{BBE97270-475F-CD4F-81CC-1E2EF3482AB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</p:spTree>
    <p:extLst>
      <p:ext uri="{BB962C8B-B14F-4D97-AF65-F5344CB8AC3E}">
        <p14:creationId xmlns:p14="http://schemas.microsoft.com/office/powerpoint/2010/main" val="42264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87BDFF-BA7A-9E47-9909-9AF91E83E53D}"/>
              </a:ext>
            </a:extLst>
          </p:cNvPr>
          <p:cNvSpPr/>
          <p:nvPr/>
        </p:nvSpPr>
        <p:spPr>
          <a:xfrm>
            <a:off x="7922751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972189-2733-C74F-8D9C-7E3F7290F77E}"/>
              </a:ext>
            </a:extLst>
          </p:cNvPr>
          <p:cNvSpPr/>
          <p:nvPr/>
        </p:nvSpPr>
        <p:spPr>
          <a:xfrm>
            <a:off x="8490450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8B12DD-51A5-EF40-8ABA-CAF65DFED8C3}"/>
              </a:ext>
            </a:extLst>
          </p:cNvPr>
          <p:cNvSpPr/>
          <p:nvPr/>
        </p:nvSpPr>
        <p:spPr>
          <a:xfrm>
            <a:off x="8818189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63168D-59B1-5141-95ED-603611081BC5}"/>
              </a:ext>
            </a:extLst>
          </p:cNvPr>
          <p:cNvSpPr/>
          <p:nvPr/>
        </p:nvSpPr>
        <p:spPr>
          <a:xfrm rot="19803433">
            <a:off x="8016343" y="3251088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67A9724-10DB-204D-9246-054B1A07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56217" flipH="1">
            <a:off x="6864680" y="2664145"/>
            <a:ext cx="965673" cy="96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Ở cây nhị phân cân bằng, chúng ta sử dụng phép quay để cân bằng cây sau khi chèn</a:t>
            </a:r>
          </a:p>
          <a:p>
            <a:endParaRPr lang="en-VN" sz="2700" b="1" kern="12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Còn ở cây đỏ đen, sau khi chèn,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chèn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1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62718" y="333942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01598" y="2912465"/>
            <a:ext cx="507327" cy="4269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8497F7-84CC-4189-8452-4DC124B9928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17395"/>
            <a:ext cx="0" cy="4882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4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1F5D2B7-344C-7247-AAF0-871A2596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A96436-E5E5-4224-A78F-F304CA65152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55180"/>
            <a:ext cx="0" cy="45051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3D692AED-DB55-47EC-A19A-003B336E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37805" flipH="1">
            <a:off x="6405262" y="612096"/>
            <a:ext cx="848879" cy="303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138B1-3C65-4ADB-BB3E-45C2BD06AA86}"/>
              </a:ext>
            </a:extLst>
          </p:cNvPr>
          <p:cNvSpPr txBox="1"/>
          <p:nvPr/>
        </p:nvSpPr>
        <p:spPr>
          <a:xfrm>
            <a:off x="7391607" y="488734"/>
            <a:ext cx="9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92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7993" y="239824"/>
            <a:ext cx="1800930" cy="75020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25" idx="0"/>
          </p:cNvCxnSpPr>
          <p:nvPr/>
        </p:nvCxnSpPr>
        <p:spPr>
          <a:xfrm flipH="1">
            <a:off x="4215595" y="2086521"/>
            <a:ext cx="602367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8BFB4B-E18E-4731-AF9F-6AB699701675}"/>
              </a:ext>
            </a:extLst>
          </p:cNvPr>
          <p:cNvSpPr/>
          <p:nvPr/>
        </p:nvSpPr>
        <p:spPr>
          <a:xfrm>
            <a:off x="3948991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8" name="Rounded Rectangle 141">
            <a:extLst>
              <a:ext uri="{FF2B5EF4-FFF2-40B4-BE49-F238E27FC236}">
                <a16:creationId xmlns:a16="http://schemas.microsoft.com/office/drawing/2014/main" id="{4FFABA05-53DA-4C61-82B3-7F728CB6348D}"/>
              </a:ext>
            </a:extLst>
          </p:cNvPr>
          <p:cNvSpPr/>
          <p:nvPr/>
        </p:nvSpPr>
        <p:spPr>
          <a:xfrm>
            <a:off x="3298969" y="346259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ounded Rectangle 142">
            <a:extLst>
              <a:ext uri="{FF2B5EF4-FFF2-40B4-BE49-F238E27FC236}">
                <a16:creationId xmlns:a16="http://schemas.microsoft.com/office/drawing/2014/main" id="{67ADCB75-FCB3-443E-865A-FA82F8FA5382}"/>
              </a:ext>
            </a:extLst>
          </p:cNvPr>
          <p:cNvSpPr/>
          <p:nvPr/>
        </p:nvSpPr>
        <p:spPr>
          <a:xfrm>
            <a:off x="4265957" y="346259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4E2755-8961-4857-A16D-39B4A64F06A9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 flipH="1">
            <a:off x="3537849" y="3026871"/>
            <a:ext cx="489228" cy="4357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F40A87-C528-49BA-BAE5-910D25669298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4404112" y="3026871"/>
            <a:ext cx="100725" cy="4357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2" grpId="0"/>
      <p:bldP spid="143" grpId="0"/>
      <p:bldP spid="25" grpId="0" animBg="1"/>
      <p:bldP spid="25" grpId="1" animBg="1"/>
      <p:bldP spid="28" grpId="0"/>
      <p:bldP spid="28" grpId="1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98C829-6609-CE4B-862B-C0B009ED7BBD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258F78-6317-E140-B421-364C50F3CC8F}"/>
              </a:ext>
            </a:extLst>
          </p:cNvPr>
          <p:cNvSpPr txBox="1"/>
          <p:nvPr/>
        </p:nvSpPr>
        <p:spPr>
          <a:xfrm flipH="1">
            <a:off x="3259191" y="1198550"/>
            <a:ext cx="154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left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8DC4B7-7830-DD4A-A37D-D9487CBFBE59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98D7B-B5E3-424E-930B-D0400CDC0EC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07583F-4D4B-094B-A2D8-50052C877687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1CE30-D28F-CE43-B3A9-503F11BD8357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D5729E-6783-3046-A37F-E81ACFDD7BA5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645C1-E1A0-2244-B398-8E7CBD338B6A}"/>
              </a:ext>
            </a:extLst>
          </p:cNvPr>
          <p:cNvCxnSpPr>
            <a:endCxn id="28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E567A-0D30-A14B-A14A-13B189BF6FAC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28CBC8-30E1-1649-8421-3A4A8F243229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84127-792C-AF49-B716-B05094E3718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20EBBD-17CB-AF44-A010-4A7E572FCA89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D1E7F4-1902-9D40-B5E1-042161AD3193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2D17C2-794F-324F-A17E-490420ADDD4C}"/>
              </a:ext>
            </a:extLst>
          </p:cNvPr>
          <p:cNvCxnSpPr>
            <a:cxnSpLocks/>
            <a:stCxn id="26" idx="5"/>
            <a:endCxn id="34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4006FE8-C0E9-B646-9B8D-DD5029764C39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DAAE4D-169A-0047-BC2F-54B8E6A50227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68F734-38E0-9C4F-B2D3-4027EA76771C}"/>
              </a:ext>
            </a:extLst>
          </p:cNvPr>
          <p:cNvCxnSpPr>
            <a:cxnSpLocks/>
            <a:stCxn id="27" idx="5"/>
            <a:endCxn id="36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534F87-9BEE-0348-AC33-305623CFD995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BF0367-B89E-B749-89A9-A640D44B6B59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LH">
            <a:extLst>
              <a:ext uri="{FF2B5EF4-FFF2-40B4-BE49-F238E27FC236}">
                <a16:creationId xmlns:a16="http://schemas.microsoft.com/office/drawing/2014/main" id="{0A6498B7-542F-4B1D-B2A3-A9137E55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408453" y="625508"/>
            <a:ext cx="674204" cy="241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F3F2D3-3C3E-4A7D-86AC-C6D49BC85F6F}"/>
              </a:ext>
            </a:extLst>
          </p:cNvPr>
          <p:cNvSpPr txBox="1"/>
          <p:nvPr/>
        </p:nvSpPr>
        <p:spPr>
          <a:xfrm>
            <a:off x="7253764" y="598689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269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94CAAE-D944-49D1-8D9F-BA1E26102065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053BB8A4-A386-489F-AC9D-47F746B511CE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BA5801-AEE0-184F-85B1-DE77ABF00475}"/>
              </a:ext>
            </a:extLst>
          </p:cNvPr>
          <p:cNvSpPr txBox="1"/>
          <p:nvPr/>
        </p:nvSpPr>
        <p:spPr>
          <a:xfrm flipH="1">
            <a:off x="3815754" y="913527"/>
            <a:ext cx="16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right case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152" idx="0"/>
          </p:cNvCxnSpPr>
          <p:nvPr/>
        </p:nvCxnSpPr>
        <p:spPr>
          <a:xfrm flipH="1">
            <a:off x="4333121" y="2086521"/>
            <a:ext cx="484841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F608496-FAEB-7447-8A30-80284805C621}"/>
              </a:ext>
            </a:extLst>
          </p:cNvPr>
          <p:cNvSpPr/>
          <p:nvPr/>
        </p:nvSpPr>
        <p:spPr>
          <a:xfrm>
            <a:off x="4094241" y="253519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98D33E30-AC6F-48D9-ADC4-C96A3BE8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3947653" y="1675496"/>
            <a:ext cx="674204" cy="241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1FE6-D13A-42F0-BB67-C045F9F406DC}"/>
              </a:ext>
            </a:extLst>
          </p:cNvPr>
          <p:cNvSpPr txBox="1"/>
          <p:nvPr/>
        </p:nvSpPr>
        <p:spPr>
          <a:xfrm>
            <a:off x="3261398" y="197582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47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01C7E2-E88E-4046-B908-86057CCD51EA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40C6A-9BF6-D646-BA7D-0644FF0775D8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D4D9B6-A6D5-7D43-BECB-B41B687EF89F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D6D9D-0491-2A4C-8B4B-FE37D2900E53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F0DE5-584F-084D-A028-FACCCF818D77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9466DD-1077-CD47-A4AE-7D04F23BE0B4}"/>
              </a:ext>
            </a:extLst>
          </p:cNvPr>
          <p:cNvCxnSpPr>
            <a:endCxn id="27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BD4A2C-9E35-E444-B4E5-647CE50DCE8A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FD315B-69D4-104A-834C-527ABE9111BC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B9E041-50EE-8C4A-BDF3-8F8013B2F881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F34DEF-6650-FA4E-9F07-5C1333C572D7}"/>
              </a:ext>
            </a:extLst>
          </p:cNvPr>
          <p:cNvCxnSpPr>
            <a:cxnSpLocks/>
            <a:stCxn id="27" idx="5"/>
            <a:endCxn id="30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CC3CA1-C6CD-E040-AE36-67C5EAE1D032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E59BF-0579-0545-B376-CA68F1004127}"/>
              </a:ext>
            </a:extLst>
          </p:cNvPr>
          <p:cNvCxnSpPr>
            <a:cxnSpLocks/>
            <a:stCxn id="25" idx="5"/>
            <a:endCxn id="33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37847C-A017-064D-AFDB-2E1083D4F97E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48AB0-741D-2542-BBF5-C86C5FCF38BA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7BC143-E571-8E4A-96B0-79143998AB12}"/>
              </a:ext>
            </a:extLst>
          </p:cNvPr>
          <p:cNvCxnSpPr>
            <a:cxnSpLocks/>
            <a:stCxn id="26" idx="5"/>
            <a:endCxn id="35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24F2-1617-3043-AC6E-8F7596C2908F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E1125C-2000-1E4F-A545-1053ECEBBE13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ALH">
            <a:extLst>
              <a:ext uri="{FF2B5EF4-FFF2-40B4-BE49-F238E27FC236}">
                <a16:creationId xmlns:a16="http://schemas.microsoft.com/office/drawing/2014/main" id="{1561DDC5-5D0F-4638-9DE5-1A41C08D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5042186" y="724421"/>
            <a:ext cx="674204" cy="2410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5D147A-188B-4F1C-91B9-2E8FFD4194A1}"/>
              </a:ext>
            </a:extLst>
          </p:cNvPr>
          <p:cNvSpPr txBox="1"/>
          <p:nvPr/>
        </p:nvSpPr>
        <p:spPr>
          <a:xfrm>
            <a:off x="4355931" y="1024747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71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4931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29D8C-39AA-4A54-B518-6EB6B07E3007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DE7036-2F8E-48D9-B8EF-6E2F1E816DB6}"/>
              </a:ext>
            </a:extLst>
          </p:cNvPr>
          <p:cNvCxnSpPr>
            <a:cxnSpLocks/>
            <a:stCxn id="42" idx="1"/>
            <a:endCxn id="45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4EC4A-7B59-47D4-BDFA-CB77D76E8E9F}"/>
              </a:ext>
            </a:extLst>
          </p:cNvPr>
          <p:cNvCxnSpPr>
            <a:cxnSpLocks/>
            <a:stCxn id="42" idx="5"/>
            <a:endCxn id="46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5ECB9AE-C472-4BF7-A460-055118E30EE8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2AFFD9-BB25-429A-AE1D-444DE7E361DF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0DA53F-B309-4AB1-BCD0-A0A9E661A804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EEECC3-E845-4DA1-999B-443688FB6031}"/>
              </a:ext>
            </a:extLst>
          </p:cNvPr>
          <p:cNvCxnSpPr>
            <a:cxnSpLocks/>
            <a:stCxn id="45" idx="3"/>
            <a:endCxn id="47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83">
            <a:extLst>
              <a:ext uri="{FF2B5EF4-FFF2-40B4-BE49-F238E27FC236}">
                <a16:creationId xmlns:a16="http://schemas.microsoft.com/office/drawing/2014/main" id="{DB01B99A-0FD8-4552-92F8-324B4CABDE6A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50" name="Rounded Rectangle 84">
            <a:extLst>
              <a:ext uri="{FF2B5EF4-FFF2-40B4-BE49-F238E27FC236}">
                <a16:creationId xmlns:a16="http://schemas.microsoft.com/office/drawing/2014/main" id="{878D83C6-0A55-4ABF-ACB0-2F1D2E482702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13F441-2039-4DCC-A35D-92349E6079A7}"/>
              </a:ext>
            </a:extLst>
          </p:cNvPr>
          <p:cNvCxnSpPr>
            <a:cxnSpLocks/>
            <a:stCxn id="47" idx="3"/>
            <a:endCxn id="49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9A159-9DA9-416B-B493-3F1DE7983745}"/>
              </a:ext>
            </a:extLst>
          </p:cNvPr>
          <p:cNvCxnSpPr>
            <a:cxnSpLocks/>
            <a:stCxn id="47" idx="5"/>
            <a:endCxn id="50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87">
            <a:extLst>
              <a:ext uri="{FF2B5EF4-FFF2-40B4-BE49-F238E27FC236}">
                <a16:creationId xmlns:a16="http://schemas.microsoft.com/office/drawing/2014/main" id="{58385E19-1F7D-4215-848E-FFBDB5A55F44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45E4C-3345-4281-A099-95CA4329BF2C}"/>
              </a:ext>
            </a:extLst>
          </p:cNvPr>
          <p:cNvCxnSpPr>
            <a:cxnSpLocks/>
            <a:stCxn id="42" idx="3"/>
            <a:endCxn id="53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89">
            <a:extLst>
              <a:ext uri="{FF2B5EF4-FFF2-40B4-BE49-F238E27FC236}">
                <a16:creationId xmlns:a16="http://schemas.microsoft.com/office/drawing/2014/main" id="{20595800-5ED2-48BD-89AF-338567F957BE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56" name="Rounded Rectangle 90">
            <a:extLst>
              <a:ext uri="{FF2B5EF4-FFF2-40B4-BE49-F238E27FC236}">
                <a16:creationId xmlns:a16="http://schemas.microsoft.com/office/drawing/2014/main" id="{748904B8-DDA9-47E2-A845-8ADB86C9E2D1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A8994D-8138-4CCF-ABD5-CB7EDB387D7E}"/>
              </a:ext>
            </a:extLst>
          </p:cNvPr>
          <p:cNvCxnSpPr>
            <a:cxnSpLocks/>
            <a:stCxn id="46" idx="5"/>
            <a:endCxn id="55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AAF994-2C87-40D6-8910-689CB4AAF623}"/>
              </a:ext>
            </a:extLst>
          </p:cNvPr>
          <p:cNvCxnSpPr>
            <a:cxnSpLocks/>
            <a:stCxn id="46" idx="3"/>
            <a:endCxn id="56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1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53CF0A-E8A6-BA43-A482-8A5F788FEA5B}"/>
              </a:ext>
            </a:extLst>
          </p:cNvPr>
          <p:cNvSpPr/>
          <p:nvPr/>
        </p:nvSpPr>
        <p:spPr>
          <a:xfrm>
            <a:off x="357632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C62E5-EC79-3044-B45B-2484B6AF5D5E}"/>
              </a:ext>
            </a:extLst>
          </p:cNvPr>
          <p:cNvCxnSpPr>
            <a:cxnSpLocks/>
          </p:cNvCxnSpPr>
          <p:nvPr/>
        </p:nvCxnSpPr>
        <p:spPr>
          <a:xfrm flipV="1">
            <a:off x="326572" y="3873833"/>
            <a:ext cx="3928145" cy="147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D16D0F-FD3F-5D47-B057-F3F20B7A8E0E}"/>
              </a:ext>
            </a:extLst>
          </p:cNvPr>
          <p:cNvSpPr txBox="1"/>
          <p:nvPr/>
        </p:nvSpPr>
        <p:spPr>
          <a:xfrm>
            <a:off x="1519886" y="399175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right case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1426D-4F05-E74D-9CBA-68952E4C4F58}"/>
              </a:ext>
            </a:extLst>
          </p:cNvPr>
          <p:cNvSpPr/>
          <p:nvPr/>
        </p:nvSpPr>
        <p:spPr>
          <a:xfrm>
            <a:off x="4777818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167DD-D99D-9849-B8F3-1C4EA0B9E030}"/>
              </a:ext>
            </a:extLst>
          </p:cNvPr>
          <p:cNvCxnSpPr/>
          <p:nvPr/>
        </p:nvCxnSpPr>
        <p:spPr>
          <a:xfrm>
            <a:off x="4826002" y="3873833"/>
            <a:ext cx="3824514" cy="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9B5D13E5-E256-C541-85FB-BB2940E1B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4.1253" end="8349.9923"/>
                </p14:media>
              </p:ext>
            </p:extLst>
          </p:nvPr>
        </p:nvPicPr>
        <p:blipFill rotWithShape="1">
          <a:blip r:embed="rId4"/>
          <a:srcRect l="30565" t="10299" r="4604" b="15774"/>
          <a:stretch/>
        </p:blipFill>
        <p:spPr>
          <a:xfrm>
            <a:off x="420915" y="1370537"/>
            <a:ext cx="3745515" cy="2402425"/>
          </a:xfrm>
          <a:prstGeom prst="rect">
            <a:avLst/>
          </a:prstGeom>
        </p:spPr>
      </p:pic>
      <p:pic>
        <p:nvPicPr>
          <p:cNvPr id="16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008A4881-591D-2241-A289-D4E31AEE0D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7.1667"/>
                </p14:media>
              </p:ext>
            </p:extLst>
          </p:nvPr>
        </p:nvPicPr>
        <p:blipFill rotWithShape="1">
          <a:blip r:embed="rId5"/>
          <a:srcRect l="17262" t="10299" r="19177" b="15774"/>
          <a:stretch/>
        </p:blipFill>
        <p:spPr>
          <a:xfrm>
            <a:off x="4912071" y="1203623"/>
            <a:ext cx="3672113" cy="240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44B2EB-69AF-3A4C-BA77-01EE200D7428}"/>
              </a:ext>
            </a:extLst>
          </p:cNvPr>
          <p:cNvSpPr txBox="1"/>
          <p:nvPr/>
        </p:nvSpPr>
        <p:spPr>
          <a:xfrm>
            <a:off x="6186228" y="40056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left case</a:t>
            </a:r>
          </a:p>
        </p:txBody>
      </p:sp>
    </p:spTree>
    <p:extLst>
      <p:ext uri="{BB962C8B-B14F-4D97-AF65-F5344CB8AC3E}">
        <p14:creationId xmlns:p14="http://schemas.microsoft.com/office/powerpoint/2010/main" val="29729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01788" y="3276061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3235" y="122435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54431" y="1792488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1425463" y="2237694"/>
            <a:ext cx="7055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7" name="NH">
            <a:extLst>
              <a:ext uri="{FF2B5EF4-FFF2-40B4-BE49-F238E27FC236}">
                <a16:creationId xmlns:a16="http://schemas.microsoft.com/office/drawing/2014/main" id="{28A3CC42-3D14-AC4C-B254-2B5AAF5A6460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65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29678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835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EBF82-1284-CB4D-9546-24C3D6A16527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491406" y="301567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537218" y="311441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stCxn id="15" idx="3"/>
            <a:endCxn id="11" idx="7"/>
          </p:cNvCxnSpPr>
          <p:nvPr/>
        </p:nvCxnSpPr>
        <p:spPr>
          <a:xfrm flipH="1">
            <a:off x="2946527" y="2651809"/>
            <a:ext cx="537365" cy="44194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1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219730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3366"/>
                </a:solidFill>
                <a:latin typeface="Noto Sans"/>
              </a:rPr>
              <a:t>Quay 50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1868979" y="16489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1968167" y="1738840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2491200" y="30168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2609445" y="3098737"/>
            <a:ext cx="3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8D76A-D2BC-634D-A145-311C8A7E37FF}"/>
              </a:ext>
            </a:extLst>
          </p:cNvPr>
          <p:cNvCxnSpPr>
            <a:stCxn id="13" idx="3"/>
            <a:endCxn id="21" idx="7"/>
          </p:cNvCxnSpPr>
          <p:nvPr/>
        </p:nvCxnSpPr>
        <p:spPr>
          <a:xfrm flipH="1">
            <a:off x="2946321" y="2651121"/>
            <a:ext cx="537365" cy="4437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1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Tương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tự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khi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chèn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sau khi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xóa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Eraser with solid fill">
            <a:extLst>
              <a:ext uri="{FF2B5EF4-FFF2-40B4-BE49-F238E27FC236}">
                <a16:creationId xmlns:a16="http://schemas.microsoft.com/office/drawing/2014/main" id="{23FD5B56-FAB0-074D-A02F-E76EAFDA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783" y="3510784"/>
            <a:ext cx="1632716" cy="16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3380">
            <a:off x="5422656" y="1556939"/>
            <a:ext cx="798888" cy="285603"/>
          </a:xfrm>
          <a:prstGeom prst="rect">
            <a:avLst/>
          </a:prstGeom>
        </p:spPr>
      </p:pic>
      <p:pic>
        <p:nvPicPr>
          <p:cNvPr id="4" name="AN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2036">
            <a:off x="4339423" y="2747820"/>
            <a:ext cx="798888" cy="285603"/>
          </a:xfrm>
          <a:prstGeom prst="rect">
            <a:avLst/>
          </a:prstGeom>
        </p:spPr>
      </p:pic>
      <p:sp>
        <p:nvSpPr>
          <p:cNvPr id="5" name="RN"/>
          <p:cNvSpPr txBox="1"/>
          <p:nvPr/>
        </p:nvSpPr>
        <p:spPr>
          <a:xfrm>
            <a:off x="4437267" y="1290265"/>
            <a:ext cx="109619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3366"/>
                </a:solidFill>
                <a:latin typeface="Noto Sans"/>
              </a:rPr>
              <a:t>Node gốc 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6" name="NH"/>
          <p:cNvSpPr txBox="1"/>
          <p:nvPr/>
        </p:nvSpPr>
        <p:spPr>
          <a:xfrm>
            <a:off x="314476" y="1743613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trái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pic>
        <p:nvPicPr>
          <p:cNvPr id="8" name="A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33327">
            <a:off x="7463134" y="2576775"/>
            <a:ext cx="798889" cy="285603"/>
          </a:xfrm>
          <a:prstGeom prst="rect">
            <a:avLst/>
          </a:prstGeom>
        </p:spPr>
      </p:pic>
      <p:sp>
        <p:nvSpPr>
          <p:cNvPr id="9" name="LH"/>
          <p:cNvSpPr txBox="1"/>
          <p:nvPr/>
        </p:nvSpPr>
        <p:spPr>
          <a:xfrm>
            <a:off x="314476" y="2702188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phải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lớn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sp>
        <p:nvSpPr>
          <p:cNvPr id="10" name="BST"/>
          <p:cNvSpPr txBox="1"/>
          <p:nvPr/>
        </p:nvSpPr>
        <p:spPr>
          <a:xfrm>
            <a:off x="255647" y="71065"/>
            <a:ext cx="8562288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nhị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phân tìm kiếm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33">
            <a:extLst>
              <a:ext uri="{FF2B5EF4-FFF2-40B4-BE49-F238E27FC236}">
                <a16:creationId xmlns:a16="http://schemas.microsoft.com/office/drawing/2014/main" id="{59188A02-C028-6F44-A65D-D900E8952870}"/>
              </a:ext>
            </a:extLst>
          </p:cNvPr>
          <p:cNvSpPr/>
          <p:nvPr/>
        </p:nvSpPr>
        <p:spPr>
          <a:xfrm>
            <a:off x="6118174" y="184534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2" name="O13">
            <a:extLst>
              <a:ext uri="{FF2B5EF4-FFF2-40B4-BE49-F238E27FC236}">
                <a16:creationId xmlns:a16="http://schemas.microsoft.com/office/drawing/2014/main" id="{2386D152-3E52-2441-B337-05150E5CC8DF}"/>
              </a:ext>
            </a:extLst>
          </p:cNvPr>
          <p:cNvSpPr/>
          <p:nvPr/>
        </p:nvSpPr>
        <p:spPr>
          <a:xfrm>
            <a:off x="5190916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3" name="O53">
            <a:extLst>
              <a:ext uri="{FF2B5EF4-FFF2-40B4-BE49-F238E27FC236}">
                <a16:creationId xmlns:a16="http://schemas.microsoft.com/office/drawing/2014/main" id="{9264A67D-DA7C-1440-B2E1-D7870DB76C60}"/>
              </a:ext>
            </a:extLst>
          </p:cNvPr>
          <p:cNvSpPr/>
          <p:nvPr/>
        </p:nvSpPr>
        <p:spPr>
          <a:xfrm>
            <a:off x="7006357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4" name="O61">
            <a:extLst>
              <a:ext uri="{FF2B5EF4-FFF2-40B4-BE49-F238E27FC236}">
                <a16:creationId xmlns:a16="http://schemas.microsoft.com/office/drawing/2014/main" id="{732245CB-F418-2641-B917-68F0E053C0A8}"/>
              </a:ext>
            </a:extLst>
          </p:cNvPr>
          <p:cNvSpPr/>
          <p:nvPr/>
        </p:nvSpPr>
        <p:spPr>
          <a:xfrm>
            <a:off x="7665873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5" name="O41">
            <a:extLst>
              <a:ext uri="{FF2B5EF4-FFF2-40B4-BE49-F238E27FC236}">
                <a16:creationId xmlns:a16="http://schemas.microsoft.com/office/drawing/2014/main" id="{E9DC608C-8636-7441-B22F-613A6C90B824}"/>
              </a:ext>
            </a:extLst>
          </p:cNvPr>
          <p:cNvSpPr/>
          <p:nvPr/>
        </p:nvSpPr>
        <p:spPr>
          <a:xfrm>
            <a:off x="6403729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6" name="O21&#10;">
            <a:extLst>
              <a:ext uri="{FF2B5EF4-FFF2-40B4-BE49-F238E27FC236}">
                <a16:creationId xmlns:a16="http://schemas.microsoft.com/office/drawing/2014/main" id="{B4304DFF-72B1-694F-8BB4-24A95C85F64D}"/>
              </a:ext>
            </a:extLst>
          </p:cNvPr>
          <p:cNvSpPr/>
          <p:nvPr/>
        </p:nvSpPr>
        <p:spPr>
          <a:xfrm>
            <a:off x="5801102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7" name="O11">
            <a:extLst>
              <a:ext uri="{FF2B5EF4-FFF2-40B4-BE49-F238E27FC236}">
                <a16:creationId xmlns:a16="http://schemas.microsoft.com/office/drawing/2014/main" id="{A0D40876-5E34-D64B-BDB7-F3EB2EBD63F2}"/>
              </a:ext>
            </a:extLst>
          </p:cNvPr>
          <p:cNvSpPr/>
          <p:nvPr/>
        </p:nvSpPr>
        <p:spPr>
          <a:xfrm>
            <a:off x="4527230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18" name="l33">
            <a:extLst>
              <a:ext uri="{FF2B5EF4-FFF2-40B4-BE49-F238E27FC236}">
                <a16:creationId xmlns:a16="http://schemas.microsoft.com/office/drawing/2014/main" id="{314482AE-7022-0644-A23E-05B4977CAAE3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618183" y="2272609"/>
            <a:ext cx="573298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33">
            <a:extLst>
              <a:ext uri="{FF2B5EF4-FFF2-40B4-BE49-F238E27FC236}">
                <a16:creationId xmlns:a16="http://schemas.microsoft.com/office/drawing/2014/main" id="{B4677540-1852-FE44-8738-3729A7BCA9F5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6545440" y="2272609"/>
            <a:ext cx="534224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13">
            <a:extLst>
              <a:ext uri="{FF2B5EF4-FFF2-40B4-BE49-F238E27FC236}">
                <a16:creationId xmlns:a16="http://schemas.microsoft.com/office/drawing/2014/main" id="{3B8D2DEF-3E3C-0B48-971E-A20F709F6CBD}"/>
              </a:ext>
            </a:extLst>
          </p:cNvPr>
          <p:cNvCxnSpPr>
            <a:stCxn id="12" idx="3"/>
            <a:endCxn id="17" idx="7"/>
          </p:cNvCxnSpPr>
          <p:nvPr/>
        </p:nvCxnSpPr>
        <p:spPr>
          <a:xfrm flipH="1">
            <a:off x="4954497" y="3146843"/>
            <a:ext cx="30972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13">
            <a:extLst>
              <a:ext uri="{FF2B5EF4-FFF2-40B4-BE49-F238E27FC236}">
                <a16:creationId xmlns:a16="http://schemas.microsoft.com/office/drawing/2014/main" id="{B3B8672E-D40C-4C43-B4DA-E34DB8D0F32B}"/>
              </a:ext>
            </a:extLst>
          </p:cNvPr>
          <p:cNvCxnSpPr>
            <a:stCxn id="12" idx="5"/>
            <a:endCxn id="16" idx="1"/>
          </p:cNvCxnSpPr>
          <p:nvPr/>
        </p:nvCxnSpPr>
        <p:spPr>
          <a:xfrm>
            <a:off x="5618183" y="3146843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53">
            <a:extLst>
              <a:ext uri="{FF2B5EF4-FFF2-40B4-BE49-F238E27FC236}">
                <a16:creationId xmlns:a16="http://schemas.microsoft.com/office/drawing/2014/main" id="{8E34240A-C669-874D-9538-17CF482736BE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6830996" y="3146843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53">
            <a:extLst>
              <a:ext uri="{FF2B5EF4-FFF2-40B4-BE49-F238E27FC236}">
                <a16:creationId xmlns:a16="http://schemas.microsoft.com/office/drawing/2014/main" id="{E819C06A-FF6B-5D41-9ECE-F72A28117D13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433623" y="3146843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3">
            <a:extLst>
              <a:ext uri="{FF2B5EF4-FFF2-40B4-BE49-F238E27FC236}">
                <a16:creationId xmlns:a16="http://schemas.microsoft.com/office/drawing/2014/main" id="{CC923E93-6E12-3941-BAE1-CF2952FFD5C8}"/>
              </a:ext>
            </a:extLst>
          </p:cNvPr>
          <p:cNvSpPr txBox="1"/>
          <p:nvPr/>
        </p:nvSpPr>
        <p:spPr>
          <a:xfrm>
            <a:off x="6127080" y="189652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5" name="53">
            <a:extLst>
              <a:ext uri="{FF2B5EF4-FFF2-40B4-BE49-F238E27FC236}">
                <a16:creationId xmlns:a16="http://schemas.microsoft.com/office/drawing/2014/main" id="{D7BF0374-C001-AB4E-BDF9-EAB245D53DAF}"/>
              </a:ext>
            </a:extLst>
          </p:cNvPr>
          <p:cNvSpPr txBox="1"/>
          <p:nvPr/>
        </p:nvSpPr>
        <p:spPr>
          <a:xfrm>
            <a:off x="7022486" y="277075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26" name="61">
            <a:extLst>
              <a:ext uri="{FF2B5EF4-FFF2-40B4-BE49-F238E27FC236}">
                <a16:creationId xmlns:a16="http://schemas.microsoft.com/office/drawing/2014/main" id="{B76A4537-40F7-AE4F-A254-17709E56C4C7}"/>
              </a:ext>
            </a:extLst>
          </p:cNvPr>
          <p:cNvSpPr txBox="1"/>
          <p:nvPr/>
        </p:nvSpPr>
        <p:spPr>
          <a:xfrm>
            <a:off x="7702819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27" name="41">
            <a:extLst>
              <a:ext uri="{FF2B5EF4-FFF2-40B4-BE49-F238E27FC236}">
                <a16:creationId xmlns:a16="http://schemas.microsoft.com/office/drawing/2014/main" id="{0CFAA08E-DB5D-CA4C-8B68-3B46BD45235D}"/>
              </a:ext>
            </a:extLst>
          </p:cNvPr>
          <p:cNvSpPr txBox="1"/>
          <p:nvPr/>
        </p:nvSpPr>
        <p:spPr>
          <a:xfrm>
            <a:off x="6418393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28" name="21">
            <a:extLst>
              <a:ext uri="{FF2B5EF4-FFF2-40B4-BE49-F238E27FC236}">
                <a16:creationId xmlns:a16="http://schemas.microsoft.com/office/drawing/2014/main" id="{F03834BF-3571-6C4E-8EA0-A7F1AF03A5E6}"/>
              </a:ext>
            </a:extLst>
          </p:cNvPr>
          <p:cNvSpPr txBox="1"/>
          <p:nvPr/>
        </p:nvSpPr>
        <p:spPr>
          <a:xfrm>
            <a:off x="5815766" y="361221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29" name="13">
            <a:extLst>
              <a:ext uri="{FF2B5EF4-FFF2-40B4-BE49-F238E27FC236}">
                <a16:creationId xmlns:a16="http://schemas.microsoft.com/office/drawing/2014/main" id="{FE3604B3-E5C3-CE4D-85E2-1F3C15AC65E0}"/>
              </a:ext>
            </a:extLst>
          </p:cNvPr>
          <p:cNvSpPr txBox="1"/>
          <p:nvPr/>
        </p:nvSpPr>
        <p:spPr>
          <a:xfrm>
            <a:off x="5206164" y="27834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C65ACD81-92B5-CF42-953F-7F9D737BC452}"/>
              </a:ext>
            </a:extLst>
          </p:cNvPr>
          <p:cNvSpPr txBox="1"/>
          <p:nvPr/>
        </p:nvSpPr>
        <p:spPr>
          <a:xfrm>
            <a:off x="4536366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4676224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thay thế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B98CE-6B6D-43D3-91AB-A3EE7AF34A7C}"/>
              </a:ext>
            </a:extLst>
          </p:cNvPr>
          <p:cNvSpPr/>
          <p:nvPr/>
        </p:nvSpPr>
        <p:spPr>
          <a:xfrm>
            <a:off x="4305396" y="141356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7529E4-6E3C-4FB3-90D7-978E7B5F1FC4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3202449" y="1868681"/>
            <a:ext cx="1181033" cy="73626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CD50F5-BF5F-4AB5-8343-7480014F26DE}"/>
              </a:ext>
            </a:extLst>
          </p:cNvPr>
          <p:cNvSpPr/>
          <p:nvPr/>
        </p:nvSpPr>
        <p:spPr>
          <a:xfrm>
            <a:off x="2747328" y="252686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6AF8FB-F558-4893-BDE6-57CAD46BA31B}"/>
              </a:ext>
            </a:extLst>
          </p:cNvPr>
          <p:cNvSpPr/>
          <p:nvPr/>
        </p:nvSpPr>
        <p:spPr>
          <a:xfrm>
            <a:off x="5646717" y="260495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EE795-94DE-4874-8AF9-4356BE8DEF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5315112" y="3060071"/>
            <a:ext cx="409691" cy="516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8524A-DE76-4B7F-9299-AA06A769D9F8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4760517" y="1868681"/>
            <a:ext cx="964286" cy="81435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2EF4B8-F668-4124-AC97-1D0DF3D62FA7}"/>
              </a:ext>
            </a:extLst>
          </p:cNvPr>
          <p:cNvSpPr/>
          <p:nvPr/>
        </p:nvSpPr>
        <p:spPr>
          <a:xfrm>
            <a:off x="5048508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59644B-680A-47E2-B776-8DC7BD7D7E48}"/>
              </a:ext>
            </a:extLst>
          </p:cNvPr>
          <p:cNvSpPr/>
          <p:nvPr/>
        </p:nvSpPr>
        <p:spPr>
          <a:xfrm>
            <a:off x="6343075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1A1CC-4120-479C-B56B-D05A12EAF3D1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6101838" y="3060071"/>
            <a:ext cx="507841" cy="51644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7BAA3-A9A2-4BB7-B0C8-FD450599DAE1}"/>
              </a:ext>
            </a:extLst>
          </p:cNvPr>
          <p:cNvCxnSpPr>
            <a:cxnSpLocks/>
            <a:stCxn id="7" idx="3"/>
            <a:endCxn id="20" idx="0"/>
          </p:cNvCxnSpPr>
          <p:nvPr/>
        </p:nvCxnSpPr>
        <p:spPr>
          <a:xfrm flipH="1">
            <a:off x="2267718" y="2981985"/>
            <a:ext cx="557696" cy="594531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77BE40-4794-46BB-8AE8-6E128CDCAF9C}"/>
              </a:ext>
            </a:extLst>
          </p:cNvPr>
          <p:cNvSpPr/>
          <p:nvPr/>
        </p:nvSpPr>
        <p:spPr>
          <a:xfrm>
            <a:off x="2001114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CD8291-BAB2-473F-9B05-1FC5301FAB5E}"/>
              </a:ext>
            </a:extLst>
          </p:cNvPr>
          <p:cNvSpPr/>
          <p:nvPr/>
        </p:nvSpPr>
        <p:spPr>
          <a:xfrm>
            <a:off x="3295681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7833F-5FC1-415D-ADA8-AFC8141A774A}"/>
              </a:ext>
            </a:extLst>
          </p:cNvPr>
          <p:cNvCxnSpPr>
            <a:cxnSpLocks/>
            <a:stCxn id="7" idx="5"/>
            <a:endCxn id="21" idx="0"/>
          </p:cNvCxnSpPr>
          <p:nvPr/>
        </p:nvCxnSpPr>
        <p:spPr>
          <a:xfrm>
            <a:off x="3202449" y="2981985"/>
            <a:ext cx="359836" cy="59453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29727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154641" y="-47065"/>
            <a:ext cx="2160000" cy="5465909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xóa X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thế V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8DC619-E3C6-5F40-A81D-4D8209D64DDF}"/>
              </a:ext>
            </a:extLst>
          </p:cNvPr>
          <p:cNvSpPr/>
          <p:nvPr/>
        </p:nvSpPr>
        <p:spPr>
          <a:xfrm>
            <a:off x="7498885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610F-C4B0-4433-A93F-6F1F5F1EE889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7295434" y="2503787"/>
            <a:ext cx="47005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B9D2C-479F-4040-A048-5F84828470BD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306C0C-D9EB-4E93-8E0D-84ABEB4C4CB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4BF341-6A33-49B2-8601-93EAA60E1E2A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C8558-D5F4-42FD-9223-A10C5079DF8D}"/>
              </a:ext>
            </a:extLst>
          </p:cNvPr>
          <p:cNvCxnSpPr>
            <a:cxnSpLocks/>
            <a:stCxn id="18" idx="5"/>
            <a:endCxn id="34" idx="0"/>
          </p:cNvCxnSpPr>
          <p:nvPr/>
        </p:nvCxnSpPr>
        <p:spPr>
          <a:xfrm>
            <a:off x="6204824" y="1706678"/>
            <a:ext cx="670749" cy="3705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1F2051-8343-4590-BFB2-BC2A8A4B206B}"/>
              </a:ext>
            </a:extLst>
          </p:cNvPr>
          <p:cNvSpPr/>
          <p:nvPr/>
        </p:nvSpPr>
        <p:spPr>
          <a:xfrm>
            <a:off x="6608969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04A06-EA23-4A05-BD47-AA727D4A5791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7F2E-2CE0-4AF5-A140-F1584010DBD3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 flipH="1">
            <a:off x="6342366" y="2532385"/>
            <a:ext cx="344689" cy="36890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B61635E-880D-4841-B1B7-1C047FE09041}"/>
              </a:ext>
            </a:extLst>
          </p:cNvPr>
          <p:cNvSpPr/>
          <p:nvPr/>
        </p:nvSpPr>
        <p:spPr>
          <a:xfrm>
            <a:off x="6075762" y="290128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010CB4-C133-41D0-9B75-942A364BA750}"/>
              </a:ext>
            </a:extLst>
          </p:cNvPr>
          <p:cNvSpPr/>
          <p:nvPr/>
        </p:nvSpPr>
        <p:spPr>
          <a:xfrm>
            <a:off x="5733562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2C1C8D-F0CF-4920-BA43-E9C80AEED259}"/>
              </a:ext>
            </a:extLst>
          </p:cNvPr>
          <p:cNvCxnSpPr>
            <a:cxnSpLocks/>
            <a:stCxn id="27" idx="3"/>
            <a:endCxn id="20" idx="0"/>
          </p:cNvCxnSpPr>
          <p:nvPr/>
        </p:nvCxnSpPr>
        <p:spPr>
          <a:xfrm flipH="1">
            <a:off x="5979166" y="3286427"/>
            <a:ext cx="381830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849076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FCDC7A-0C99-4E4B-A606-DD88C080835E}"/>
              </a:ext>
            </a:extLst>
          </p:cNvPr>
          <p:cNvCxnSpPr>
            <a:cxnSpLocks/>
            <a:stCxn id="27" idx="5"/>
            <a:endCxn id="23" idx="0"/>
          </p:cNvCxnSpPr>
          <p:nvPr/>
        </p:nvCxnSpPr>
        <p:spPr>
          <a:xfrm>
            <a:off x="6738031" y="3286427"/>
            <a:ext cx="356649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7268826" y="3455129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7828845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 flipH="1">
            <a:off x="6672796" y="2503787"/>
            <a:ext cx="245603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427192" y="292386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6798403" y="2677417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8459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13" idx="7"/>
          </p:cNvCxnSpPr>
          <p:nvPr/>
        </p:nvCxnSpPr>
        <p:spPr>
          <a:xfrm flipH="1">
            <a:off x="5754217" y="184270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4B55AB-4C4E-4024-877A-66EBEFA37000}"/>
              </a:ext>
            </a:extLst>
          </p:cNvPr>
          <p:cNvSpPr/>
          <p:nvPr/>
        </p:nvSpPr>
        <p:spPr>
          <a:xfrm>
            <a:off x="5299096" y="2213290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4805488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C077-3924-4317-99FB-9D277D766C71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>
            <a:off x="5051092" y="2668411"/>
            <a:ext cx="326090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AEA574-2C6C-4846-900C-46654B0D973F}"/>
              </a:ext>
            </a:extLst>
          </p:cNvPr>
          <p:cNvSpPr/>
          <p:nvPr/>
        </p:nvSpPr>
        <p:spPr>
          <a:xfrm>
            <a:off x="5912239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5C46B6-6F35-4CE6-9DEF-B909D451A0E4}"/>
              </a:ext>
            </a:extLst>
          </p:cNvPr>
          <p:cNvCxnSpPr>
            <a:cxnSpLocks/>
            <a:stCxn id="13" idx="5"/>
            <a:endCxn id="22" idx="0"/>
          </p:cNvCxnSpPr>
          <p:nvPr/>
        </p:nvCxnSpPr>
        <p:spPr>
          <a:xfrm>
            <a:off x="5754217" y="2668411"/>
            <a:ext cx="403626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5571257" y="2842602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3312744"/>
      </p:ext>
    </p:extLst>
  </p:cSld>
  <p:clrMapOvr>
    <a:masterClrMapping/>
  </p:clrMapOvr>
  <p:transition spd="slow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5612014" y="1842704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5366410" y="2262778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931697" y="204327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ED3EDFFD-0447-497C-B972-85F03CD5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82338" flipH="1">
            <a:off x="4252796" y="2898806"/>
            <a:ext cx="1074637" cy="38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EAAED-3754-47AC-9DBA-188F245627FD}"/>
              </a:ext>
            </a:extLst>
          </p:cNvPr>
          <p:cNvSpPr txBox="1"/>
          <p:nvPr/>
        </p:nvSpPr>
        <p:spPr>
          <a:xfrm>
            <a:off x="2645352" y="3045915"/>
            <a:ext cx="158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Xử lý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3" name="BST">
            <a:extLst>
              <a:ext uri="{FF2B5EF4-FFF2-40B4-BE49-F238E27FC236}">
                <a16:creationId xmlns:a16="http://schemas.microsoft.com/office/drawing/2014/main" id="{F9A44514-36C8-2146-B317-EC3236747FE3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38EA-34BE-0E49-94C2-D713199FA8F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75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839353" y="321927"/>
            <a:ext cx="7183787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khi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4205105" y="2821738"/>
            <a:ext cx="720000" cy="720000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6273578" y="2833766"/>
            <a:ext cx="720000" cy="720000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2FA9C0-6294-4451-8C48-2818F9F33F75}"/>
              </a:ext>
            </a:extLst>
          </p:cNvPr>
          <p:cNvSpPr/>
          <p:nvPr/>
        </p:nvSpPr>
        <p:spPr>
          <a:xfrm>
            <a:off x="2150422" y="2828546"/>
            <a:ext cx="720000" cy="720000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6EC4E-6CFD-4A73-AAB3-D8EF89DF1DA5}"/>
              </a:ext>
            </a:extLst>
          </p:cNvPr>
          <p:cNvCxnSpPr>
            <a:cxnSpLocks/>
          </p:cNvCxnSpPr>
          <p:nvPr/>
        </p:nvCxnSpPr>
        <p:spPr>
          <a:xfrm>
            <a:off x="2969480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18FEB9-B494-44C3-8F8B-68C912EEEAD9}"/>
              </a:ext>
            </a:extLst>
          </p:cNvPr>
          <p:cNvCxnSpPr>
            <a:cxnSpLocks/>
          </p:cNvCxnSpPr>
          <p:nvPr/>
        </p:nvCxnSpPr>
        <p:spPr>
          <a:xfrm flipH="1">
            <a:off x="2969480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2576A-A762-4F79-BA9B-8637D9DB40F1}"/>
              </a:ext>
            </a:extLst>
          </p:cNvPr>
          <p:cNvCxnSpPr>
            <a:cxnSpLocks/>
          </p:cNvCxnSpPr>
          <p:nvPr/>
        </p:nvCxnSpPr>
        <p:spPr>
          <a:xfrm>
            <a:off x="5162277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435407-19E0-4411-A0CA-CE6306A72DA8}"/>
              </a:ext>
            </a:extLst>
          </p:cNvPr>
          <p:cNvCxnSpPr>
            <a:cxnSpLocks/>
          </p:cNvCxnSpPr>
          <p:nvPr/>
        </p:nvCxnSpPr>
        <p:spPr>
          <a:xfrm flipH="1">
            <a:off x="5162277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FDAE0E-A608-4B68-9298-9AEEEDB98EC3}"/>
              </a:ext>
            </a:extLst>
          </p:cNvPr>
          <p:cNvSpPr txBox="1"/>
          <p:nvPr/>
        </p:nvSpPr>
        <p:spPr>
          <a:xfrm>
            <a:off x="3141675" y="2571750"/>
            <a:ext cx="6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endParaRPr lang="en-US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002D-4AA9-4465-BF96-6717B469AEB4}"/>
              </a:ext>
            </a:extLst>
          </p:cNvPr>
          <p:cNvSpPr txBox="1"/>
          <p:nvPr/>
        </p:nvSpPr>
        <p:spPr>
          <a:xfrm>
            <a:off x="5282263" y="260776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3E1D8-0108-4E1A-AA95-88A0F6B374DE}"/>
              </a:ext>
            </a:extLst>
          </p:cNvPr>
          <p:cNvSpPr txBox="1"/>
          <p:nvPr/>
        </p:nvSpPr>
        <p:spPr>
          <a:xfrm>
            <a:off x="3163170" y="3387850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E41A7-B441-416A-BEE2-00337407DE5C}"/>
              </a:ext>
            </a:extLst>
          </p:cNvPr>
          <p:cNvSpPr txBox="1"/>
          <p:nvPr/>
        </p:nvSpPr>
        <p:spPr>
          <a:xfrm>
            <a:off x="5399460" y="342879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37499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88490"/>
            <a:ext cx="2016000" cy="527249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96231" y="1654186"/>
            <a:ext cx="1800930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cháu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R1/R2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49181" y="8570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67386" y="131219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39791" y="165418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04302" y="131219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21782" y="173227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8238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48992" y="210930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7299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94912" y="210930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334297"/>
            <a:ext cx="2016000" cy="5518297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8811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910026" y="251738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142801" y="1040042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6988112" y="1013223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8725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33528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9" name="df">
            <a:extLst>
              <a:ext uri="{FF2B5EF4-FFF2-40B4-BE49-F238E27FC236}">
                <a16:creationId xmlns:a16="http://schemas.microsoft.com/office/drawing/2014/main" id="{2682045B-5A39-174A-8AAB-41FD25364AF4}"/>
              </a:ext>
            </a:extLst>
          </p:cNvPr>
          <p:cNvSpPr txBox="1"/>
          <p:nvPr/>
        </p:nvSpPr>
        <p:spPr>
          <a:xfrm>
            <a:off x="756363" y="1586330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Là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err="1">
                <a:solidFill>
                  <a:srgbClr val="003366"/>
                </a:solidFill>
                <a:latin typeface="Noto Sans"/>
              </a:rPr>
              <a:t>phân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tìm kiếm </a:t>
            </a:r>
            <a:r>
              <a:rPr lang="en-US" sz="1700" b="1">
                <a:solidFill>
                  <a:srgbClr val="003366"/>
                </a:solidFill>
                <a:latin typeface="Noto Sans"/>
              </a:rPr>
              <a:t>tự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cân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bằng</a:t>
            </a:r>
            <a:endParaRPr lang="en-US" sz="1700" b="1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7" name="end">
            <a:extLst>
              <a:ext uri="{FF2B5EF4-FFF2-40B4-BE49-F238E27FC236}">
                <a16:creationId xmlns:a16="http://schemas.microsoft.com/office/drawing/2014/main" id="{9E3EE45C-4D5E-874C-97CF-4B1EE3C6A644}"/>
              </a:ext>
            </a:extLst>
          </p:cNvPr>
          <p:cNvSpPr/>
          <p:nvPr/>
        </p:nvSpPr>
        <p:spPr>
          <a:xfrm>
            <a:off x="756363" y="1902488"/>
            <a:ext cx="2107223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=&gt;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tính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chất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của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một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D0B97A05-EC52-CA49-973B-C496DF3B6B58}"/>
              </a:ext>
            </a:extLst>
          </p:cNvPr>
          <p:cNvSpPr txBox="1"/>
          <p:nvPr/>
        </p:nvSpPr>
        <p:spPr>
          <a:xfrm>
            <a:off x="756363" y="3137979"/>
            <a:ext cx="298645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trường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màu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sắc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-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đen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9" name="null">
            <a:extLst>
              <a:ext uri="{FF2B5EF4-FFF2-40B4-BE49-F238E27FC236}">
                <a16:creationId xmlns:a16="http://schemas.microsoft.com/office/drawing/2014/main" id="{0CA22942-58C2-0846-B861-216CD2DC330E}"/>
              </a:ext>
            </a:extLst>
          </p:cNvPr>
          <p:cNvSpPr txBox="1"/>
          <p:nvPr/>
        </p:nvSpPr>
        <p:spPr>
          <a:xfrm>
            <a:off x="756363" y="4107319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err="1">
                <a:solidFill>
                  <a:srgbClr val="003366"/>
                </a:solidFill>
                <a:latin typeface="Noto Sans"/>
              </a:rPr>
              <a:t>Các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node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được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khoá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NULL(nil)</a:t>
            </a:r>
          </a:p>
        </p:txBody>
      </p:sp>
      <p:pic>
        <p:nvPicPr>
          <p:cNvPr id="20" name="c1">
            <a:extLst>
              <a:ext uri="{FF2B5EF4-FFF2-40B4-BE49-F238E27FC236}">
                <a16:creationId xmlns:a16="http://schemas.microsoft.com/office/drawing/2014/main" id="{1B4F87A2-1991-894A-B6FC-9597DE86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1527185"/>
            <a:ext cx="434919" cy="434919"/>
          </a:xfrm>
          <a:prstGeom prst="rect">
            <a:avLst/>
          </a:prstGeom>
        </p:spPr>
      </p:pic>
      <p:pic>
        <p:nvPicPr>
          <p:cNvPr id="21" name="c2">
            <a:extLst>
              <a:ext uri="{FF2B5EF4-FFF2-40B4-BE49-F238E27FC236}">
                <a16:creationId xmlns:a16="http://schemas.microsoft.com/office/drawing/2014/main" id="{EA7F4CA0-A204-FD40-926A-CF856E74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3024436"/>
            <a:ext cx="434919" cy="434919"/>
          </a:xfrm>
          <a:prstGeom prst="rect">
            <a:avLst/>
          </a:prstGeom>
        </p:spPr>
      </p:pic>
      <p:pic>
        <p:nvPicPr>
          <p:cNvPr id="22" name="c3">
            <a:extLst>
              <a:ext uri="{FF2B5EF4-FFF2-40B4-BE49-F238E27FC236}">
                <a16:creationId xmlns:a16="http://schemas.microsoft.com/office/drawing/2014/main" id="{BF731054-3B27-6B41-A5F7-A2BE4F41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4033409"/>
            <a:ext cx="434919" cy="434919"/>
          </a:xfrm>
          <a:prstGeom prst="rect">
            <a:avLst/>
          </a:prstGeom>
        </p:spPr>
      </p:pic>
      <p:sp>
        <p:nvSpPr>
          <p:cNvPr id="37" name="O33">
            <a:extLst>
              <a:ext uri="{FF2B5EF4-FFF2-40B4-BE49-F238E27FC236}">
                <a16:creationId xmlns:a16="http://schemas.microsoft.com/office/drawing/2014/main" id="{DB604863-942B-EB4D-A902-F248754E1E83}"/>
              </a:ext>
            </a:extLst>
          </p:cNvPr>
          <p:cNvSpPr/>
          <p:nvPr/>
        </p:nvSpPr>
        <p:spPr>
          <a:xfrm>
            <a:off x="6340903" y="57811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38" name="O13">
            <a:extLst>
              <a:ext uri="{FF2B5EF4-FFF2-40B4-BE49-F238E27FC236}">
                <a16:creationId xmlns:a16="http://schemas.microsoft.com/office/drawing/2014/main" id="{0D59EE46-9159-714B-93CD-0F09C91E9523}"/>
              </a:ext>
            </a:extLst>
          </p:cNvPr>
          <p:cNvSpPr/>
          <p:nvPr/>
        </p:nvSpPr>
        <p:spPr>
          <a:xfrm>
            <a:off x="5078018" y="1531969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39" name="O53">
            <a:extLst>
              <a:ext uri="{FF2B5EF4-FFF2-40B4-BE49-F238E27FC236}">
                <a16:creationId xmlns:a16="http://schemas.microsoft.com/office/drawing/2014/main" id="{63907A21-9681-2148-A812-F1E7F445C62F}"/>
              </a:ext>
            </a:extLst>
          </p:cNvPr>
          <p:cNvSpPr/>
          <p:nvPr/>
        </p:nvSpPr>
        <p:spPr>
          <a:xfrm>
            <a:off x="7568837" y="1451200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0" name="O61">
            <a:extLst>
              <a:ext uri="{FF2B5EF4-FFF2-40B4-BE49-F238E27FC236}">
                <a16:creationId xmlns:a16="http://schemas.microsoft.com/office/drawing/2014/main" id="{89472E18-0EB8-594C-A65C-9BF03A4D032F}"/>
              </a:ext>
            </a:extLst>
          </p:cNvPr>
          <p:cNvSpPr/>
          <p:nvPr/>
        </p:nvSpPr>
        <p:spPr>
          <a:xfrm>
            <a:off x="8228353" y="2289326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1" name="O41">
            <a:extLst>
              <a:ext uri="{FF2B5EF4-FFF2-40B4-BE49-F238E27FC236}">
                <a16:creationId xmlns:a16="http://schemas.microsoft.com/office/drawing/2014/main" id="{0C185C95-AA5C-6341-9556-72F0D76D07C7}"/>
              </a:ext>
            </a:extLst>
          </p:cNvPr>
          <p:cNvSpPr/>
          <p:nvPr/>
        </p:nvSpPr>
        <p:spPr>
          <a:xfrm>
            <a:off x="6966209" y="228932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21&#10;">
            <a:extLst>
              <a:ext uri="{FF2B5EF4-FFF2-40B4-BE49-F238E27FC236}">
                <a16:creationId xmlns:a16="http://schemas.microsoft.com/office/drawing/2014/main" id="{88B82C2A-15C5-4E48-B7A3-8116F4752B3B}"/>
              </a:ext>
            </a:extLst>
          </p:cNvPr>
          <p:cNvSpPr/>
          <p:nvPr/>
        </p:nvSpPr>
        <p:spPr>
          <a:xfrm>
            <a:off x="5688204" y="237009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3" name="O11">
            <a:extLst>
              <a:ext uri="{FF2B5EF4-FFF2-40B4-BE49-F238E27FC236}">
                <a16:creationId xmlns:a16="http://schemas.microsoft.com/office/drawing/2014/main" id="{041AC289-35BB-D14C-A3FA-780B27C624DA}"/>
              </a:ext>
            </a:extLst>
          </p:cNvPr>
          <p:cNvSpPr/>
          <p:nvPr/>
        </p:nvSpPr>
        <p:spPr>
          <a:xfrm>
            <a:off x="4414332" y="2370095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4" name="l33">
            <a:extLst>
              <a:ext uri="{FF2B5EF4-FFF2-40B4-BE49-F238E27FC236}">
                <a16:creationId xmlns:a16="http://schemas.microsoft.com/office/drawing/2014/main" id="{EAA96359-2EFB-0941-A8CE-F792492D022B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5505285" y="1005384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33">
            <a:extLst>
              <a:ext uri="{FF2B5EF4-FFF2-40B4-BE49-F238E27FC236}">
                <a16:creationId xmlns:a16="http://schemas.microsoft.com/office/drawing/2014/main" id="{23417E59-3909-DE49-AA0B-7D5C469E18EB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6768170" y="1005384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13">
            <a:extLst>
              <a:ext uri="{FF2B5EF4-FFF2-40B4-BE49-F238E27FC236}">
                <a16:creationId xmlns:a16="http://schemas.microsoft.com/office/drawing/2014/main" id="{4EF6B1BA-99B7-C940-A00A-D1D94E14F0B3}"/>
              </a:ext>
            </a:extLst>
          </p:cNvPr>
          <p:cNvCxnSpPr>
            <a:stCxn id="38" idx="3"/>
            <a:endCxn id="43" idx="7"/>
          </p:cNvCxnSpPr>
          <p:nvPr/>
        </p:nvCxnSpPr>
        <p:spPr>
          <a:xfrm flipH="1">
            <a:off x="4841599" y="1959236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13">
            <a:extLst>
              <a:ext uri="{FF2B5EF4-FFF2-40B4-BE49-F238E27FC236}">
                <a16:creationId xmlns:a16="http://schemas.microsoft.com/office/drawing/2014/main" id="{6C2EDFE5-D47F-F445-9F2B-0AF57837FE58}"/>
              </a:ext>
            </a:extLst>
          </p:cNvPr>
          <p:cNvCxnSpPr>
            <a:stCxn id="38" idx="5"/>
            <a:endCxn id="42" idx="1"/>
          </p:cNvCxnSpPr>
          <p:nvPr/>
        </p:nvCxnSpPr>
        <p:spPr>
          <a:xfrm>
            <a:off x="5505285" y="1959236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53">
            <a:extLst>
              <a:ext uri="{FF2B5EF4-FFF2-40B4-BE49-F238E27FC236}">
                <a16:creationId xmlns:a16="http://schemas.microsoft.com/office/drawing/2014/main" id="{B16B29A1-1BAF-2C43-A17F-F9DE9A773AB6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7393476" y="1878467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53">
            <a:extLst>
              <a:ext uri="{FF2B5EF4-FFF2-40B4-BE49-F238E27FC236}">
                <a16:creationId xmlns:a16="http://schemas.microsoft.com/office/drawing/2014/main" id="{FE43C8F5-90F5-5A4B-8723-BBE9C4ABFEC8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996103" y="1878467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33">
            <a:extLst>
              <a:ext uri="{FF2B5EF4-FFF2-40B4-BE49-F238E27FC236}">
                <a16:creationId xmlns:a16="http://schemas.microsoft.com/office/drawing/2014/main" id="{6B24C404-E800-3948-9F45-B82B1BA4CD0D}"/>
              </a:ext>
            </a:extLst>
          </p:cNvPr>
          <p:cNvSpPr txBox="1"/>
          <p:nvPr/>
        </p:nvSpPr>
        <p:spPr>
          <a:xfrm>
            <a:off x="6362472" y="630929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1" name="53">
            <a:extLst>
              <a:ext uri="{FF2B5EF4-FFF2-40B4-BE49-F238E27FC236}">
                <a16:creationId xmlns:a16="http://schemas.microsoft.com/office/drawing/2014/main" id="{43163EF9-2391-5749-BF72-CC198D860D33}"/>
              </a:ext>
            </a:extLst>
          </p:cNvPr>
          <p:cNvSpPr txBox="1"/>
          <p:nvPr/>
        </p:nvSpPr>
        <p:spPr>
          <a:xfrm>
            <a:off x="7584966" y="150237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2" name="61">
            <a:extLst>
              <a:ext uri="{FF2B5EF4-FFF2-40B4-BE49-F238E27FC236}">
                <a16:creationId xmlns:a16="http://schemas.microsoft.com/office/drawing/2014/main" id="{52EEF3E2-2254-6E43-ABB4-1EEC0692FED8}"/>
              </a:ext>
            </a:extLst>
          </p:cNvPr>
          <p:cNvSpPr txBox="1"/>
          <p:nvPr/>
        </p:nvSpPr>
        <p:spPr>
          <a:xfrm>
            <a:off x="8275485" y="2344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3" name="41">
            <a:extLst>
              <a:ext uri="{FF2B5EF4-FFF2-40B4-BE49-F238E27FC236}">
                <a16:creationId xmlns:a16="http://schemas.microsoft.com/office/drawing/2014/main" id="{CDD8C473-183A-CA40-BB82-EBB2866AC222}"/>
              </a:ext>
            </a:extLst>
          </p:cNvPr>
          <p:cNvSpPr txBox="1"/>
          <p:nvPr/>
        </p:nvSpPr>
        <p:spPr>
          <a:xfrm>
            <a:off x="6993359" y="233669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4" name="21">
            <a:extLst>
              <a:ext uri="{FF2B5EF4-FFF2-40B4-BE49-F238E27FC236}">
                <a16:creationId xmlns:a16="http://schemas.microsoft.com/office/drawing/2014/main" id="{7088F22C-5E1B-C145-8C60-4863356B940E}"/>
              </a:ext>
            </a:extLst>
          </p:cNvPr>
          <p:cNvSpPr txBox="1"/>
          <p:nvPr/>
        </p:nvSpPr>
        <p:spPr>
          <a:xfrm>
            <a:off x="5722645" y="2418846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5" name="13">
            <a:extLst>
              <a:ext uri="{FF2B5EF4-FFF2-40B4-BE49-F238E27FC236}">
                <a16:creationId xmlns:a16="http://schemas.microsoft.com/office/drawing/2014/main" id="{7AA197ED-6F1C-2B47-84CB-775B08276783}"/>
              </a:ext>
            </a:extLst>
          </p:cNvPr>
          <p:cNvSpPr txBox="1"/>
          <p:nvPr/>
        </p:nvSpPr>
        <p:spPr>
          <a:xfrm>
            <a:off x="5093266" y="159587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6" name="11">
            <a:extLst>
              <a:ext uri="{FF2B5EF4-FFF2-40B4-BE49-F238E27FC236}">
                <a16:creationId xmlns:a16="http://schemas.microsoft.com/office/drawing/2014/main" id="{5295D550-A69A-2540-9269-28711033C46B}"/>
              </a:ext>
            </a:extLst>
          </p:cNvPr>
          <p:cNvSpPr txBox="1"/>
          <p:nvPr/>
        </p:nvSpPr>
        <p:spPr>
          <a:xfrm>
            <a:off x="4444257" y="242595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57" name="nl11">
            <a:extLst>
              <a:ext uri="{FF2B5EF4-FFF2-40B4-BE49-F238E27FC236}">
                <a16:creationId xmlns:a16="http://schemas.microsoft.com/office/drawing/2014/main" id="{F4A614BA-7EF2-D64F-9A99-66469AD112B4}"/>
              </a:ext>
            </a:extLst>
          </p:cNvPr>
          <p:cNvSpPr/>
          <p:nvPr/>
        </p:nvSpPr>
        <p:spPr>
          <a:xfrm>
            <a:off x="4150380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8" name="nr11">
            <a:extLst>
              <a:ext uri="{FF2B5EF4-FFF2-40B4-BE49-F238E27FC236}">
                <a16:creationId xmlns:a16="http://schemas.microsoft.com/office/drawing/2014/main" id="{EB37966E-D29E-754F-AD82-6B5F785968B8}"/>
              </a:ext>
            </a:extLst>
          </p:cNvPr>
          <p:cNvSpPr/>
          <p:nvPr/>
        </p:nvSpPr>
        <p:spPr>
          <a:xfrm>
            <a:off x="4704203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9" name="nl15">
            <a:extLst>
              <a:ext uri="{FF2B5EF4-FFF2-40B4-BE49-F238E27FC236}">
                <a16:creationId xmlns:a16="http://schemas.microsoft.com/office/drawing/2014/main" id="{B98F2B60-594E-814D-9505-B6D7A2179AEF}"/>
              </a:ext>
            </a:extLst>
          </p:cNvPr>
          <p:cNvSpPr/>
          <p:nvPr/>
        </p:nvSpPr>
        <p:spPr>
          <a:xfrm>
            <a:off x="4955802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0" name="nr15">
            <a:extLst>
              <a:ext uri="{FF2B5EF4-FFF2-40B4-BE49-F238E27FC236}">
                <a16:creationId xmlns:a16="http://schemas.microsoft.com/office/drawing/2014/main" id="{B0CB5611-F1E0-854F-B7B3-4B6BD1522C1C}"/>
              </a:ext>
            </a:extLst>
          </p:cNvPr>
          <p:cNvSpPr/>
          <p:nvPr/>
        </p:nvSpPr>
        <p:spPr>
          <a:xfrm>
            <a:off x="5506576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l41">
            <a:extLst>
              <a:ext uri="{FF2B5EF4-FFF2-40B4-BE49-F238E27FC236}">
                <a16:creationId xmlns:a16="http://schemas.microsoft.com/office/drawing/2014/main" id="{B581635D-390F-114C-8CC4-EB486210CEC6}"/>
              </a:ext>
            </a:extLst>
          </p:cNvPr>
          <p:cNvSpPr/>
          <p:nvPr/>
        </p:nvSpPr>
        <p:spPr>
          <a:xfrm>
            <a:off x="6713844" y="2925855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r41">
            <a:extLst>
              <a:ext uri="{FF2B5EF4-FFF2-40B4-BE49-F238E27FC236}">
                <a16:creationId xmlns:a16="http://schemas.microsoft.com/office/drawing/2014/main" id="{04AB668E-3B8E-BE46-8833-93209C02BAE7}"/>
              </a:ext>
            </a:extLst>
          </p:cNvPr>
          <p:cNvSpPr/>
          <p:nvPr/>
        </p:nvSpPr>
        <p:spPr>
          <a:xfrm>
            <a:off x="726766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ln61">
            <a:extLst>
              <a:ext uri="{FF2B5EF4-FFF2-40B4-BE49-F238E27FC236}">
                <a16:creationId xmlns:a16="http://schemas.microsoft.com/office/drawing/2014/main" id="{7A31539D-9B50-8D49-88A5-CA83F1AB0324}"/>
              </a:ext>
            </a:extLst>
          </p:cNvPr>
          <p:cNvSpPr/>
          <p:nvPr/>
        </p:nvSpPr>
        <p:spPr>
          <a:xfrm>
            <a:off x="7979848" y="2916922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r61">
            <a:extLst>
              <a:ext uri="{FF2B5EF4-FFF2-40B4-BE49-F238E27FC236}">
                <a16:creationId xmlns:a16="http://schemas.microsoft.com/office/drawing/2014/main" id="{F79EA9A7-8F81-8540-9BE5-38B80A68BFD7}"/>
              </a:ext>
            </a:extLst>
          </p:cNvPr>
          <p:cNvSpPr/>
          <p:nvPr/>
        </p:nvSpPr>
        <p:spPr>
          <a:xfrm>
            <a:off x="852821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O15">
            <a:extLst>
              <a:ext uri="{FF2B5EF4-FFF2-40B4-BE49-F238E27FC236}">
                <a16:creationId xmlns:a16="http://schemas.microsoft.com/office/drawing/2014/main" id="{B8A1BBE4-13F6-4844-A288-566AB43366B7}"/>
              </a:ext>
            </a:extLst>
          </p:cNvPr>
          <p:cNvSpPr/>
          <p:nvPr/>
        </p:nvSpPr>
        <p:spPr>
          <a:xfrm>
            <a:off x="5208586" y="331665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15">
            <a:extLst>
              <a:ext uri="{FF2B5EF4-FFF2-40B4-BE49-F238E27FC236}">
                <a16:creationId xmlns:a16="http://schemas.microsoft.com/office/drawing/2014/main" id="{D7FF8ABA-40FD-A040-9EB8-E92647E8AFF0}"/>
              </a:ext>
            </a:extLst>
          </p:cNvPr>
          <p:cNvSpPr txBox="1"/>
          <p:nvPr/>
        </p:nvSpPr>
        <p:spPr>
          <a:xfrm>
            <a:off x="5221108" y="338516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2" name="l21">
            <a:extLst>
              <a:ext uri="{FF2B5EF4-FFF2-40B4-BE49-F238E27FC236}">
                <a16:creationId xmlns:a16="http://schemas.microsoft.com/office/drawing/2014/main" id="{25EFE6F3-0CBB-BD41-9747-4D7DC5D93C15}"/>
              </a:ext>
            </a:extLst>
          </p:cNvPr>
          <p:cNvCxnSpPr>
            <a:cxnSpLocks/>
            <a:stCxn id="42" idx="3"/>
            <a:endCxn id="66" idx="0"/>
          </p:cNvCxnSpPr>
          <p:nvPr/>
        </p:nvCxnSpPr>
        <p:spPr>
          <a:xfrm flipH="1">
            <a:off x="5458873" y="2797363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15">
            <a:extLst>
              <a:ext uri="{FF2B5EF4-FFF2-40B4-BE49-F238E27FC236}">
                <a16:creationId xmlns:a16="http://schemas.microsoft.com/office/drawing/2014/main" id="{FA5593D3-80EC-EA4B-A1A3-DC2238A40C94}"/>
              </a:ext>
            </a:extLst>
          </p:cNvPr>
          <p:cNvCxnSpPr>
            <a:cxnSpLocks/>
            <a:stCxn id="60" idx="0"/>
            <a:endCxn id="66" idx="5"/>
          </p:cNvCxnSpPr>
          <p:nvPr/>
        </p:nvCxnSpPr>
        <p:spPr>
          <a:xfrm flipH="1" flipV="1">
            <a:off x="5635853" y="3743917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I15">
            <a:extLst>
              <a:ext uri="{FF2B5EF4-FFF2-40B4-BE49-F238E27FC236}">
                <a16:creationId xmlns:a16="http://schemas.microsoft.com/office/drawing/2014/main" id="{5AA54A2A-AD9A-314B-BACF-65728A4C94FE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flipV="1">
            <a:off x="5194682" y="3743917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11">
            <a:extLst>
              <a:ext uri="{FF2B5EF4-FFF2-40B4-BE49-F238E27FC236}">
                <a16:creationId xmlns:a16="http://schemas.microsoft.com/office/drawing/2014/main" id="{C087C1CA-81D8-3B44-8848-1F08EF04B7B3}"/>
              </a:ext>
            </a:extLst>
          </p:cNvPr>
          <p:cNvCxnSpPr>
            <a:stCxn id="43" idx="3"/>
            <a:endCxn id="57" idx="0"/>
          </p:cNvCxnSpPr>
          <p:nvPr/>
        </p:nvCxnSpPr>
        <p:spPr>
          <a:xfrm flipH="1">
            <a:off x="4389260" y="2797362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9B0466FB-1160-3441-B2D1-29FF581FBFC6}"/>
              </a:ext>
            </a:extLst>
          </p:cNvPr>
          <p:cNvCxnSpPr>
            <a:stCxn id="43" idx="5"/>
            <a:endCxn id="58" idx="0"/>
          </p:cNvCxnSpPr>
          <p:nvPr/>
        </p:nvCxnSpPr>
        <p:spPr>
          <a:xfrm>
            <a:off x="4841599" y="2797362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41">
            <a:extLst>
              <a:ext uri="{FF2B5EF4-FFF2-40B4-BE49-F238E27FC236}">
                <a16:creationId xmlns:a16="http://schemas.microsoft.com/office/drawing/2014/main" id="{7FC03654-4947-284B-80CB-FA799FD92FF0}"/>
              </a:ext>
            </a:extLst>
          </p:cNvPr>
          <p:cNvCxnSpPr>
            <a:stCxn id="41" idx="3"/>
            <a:endCxn id="61" idx="0"/>
          </p:cNvCxnSpPr>
          <p:nvPr/>
        </p:nvCxnSpPr>
        <p:spPr>
          <a:xfrm flipH="1">
            <a:off x="6952724" y="2716594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41">
            <a:extLst>
              <a:ext uri="{FF2B5EF4-FFF2-40B4-BE49-F238E27FC236}">
                <a16:creationId xmlns:a16="http://schemas.microsoft.com/office/drawing/2014/main" id="{5ECAE952-97E6-A141-9654-EC7464996DA4}"/>
              </a:ext>
            </a:extLst>
          </p:cNvPr>
          <p:cNvCxnSpPr>
            <a:stCxn id="41" idx="5"/>
            <a:endCxn id="62" idx="0"/>
          </p:cNvCxnSpPr>
          <p:nvPr/>
        </p:nvCxnSpPr>
        <p:spPr>
          <a:xfrm>
            <a:off x="7393476" y="2716594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61">
            <a:extLst>
              <a:ext uri="{FF2B5EF4-FFF2-40B4-BE49-F238E27FC236}">
                <a16:creationId xmlns:a16="http://schemas.microsoft.com/office/drawing/2014/main" id="{C24F40A8-1EFA-1348-B270-B03F343A216D}"/>
              </a:ext>
            </a:extLst>
          </p:cNvPr>
          <p:cNvCxnSpPr>
            <a:stCxn id="40" idx="3"/>
            <a:endCxn id="63" idx="0"/>
          </p:cNvCxnSpPr>
          <p:nvPr/>
        </p:nvCxnSpPr>
        <p:spPr>
          <a:xfrm flipH="1">
            <a:off x="8218728" y="2716593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61">
            <a:extLst>
              <a:ext uri="{FF2B5EF4-FFF2-40B4-BE49-F238E27FC236}">
                <a16:creationId xmlns:a16="http://schemas.microsoft.com/office/drawing/2014/main" id="{CB8A8FCA-E660-DF41-B1D5-52110848692D}"/>
              </a:ext>
            </a:extLst>
          </p:cNvPr>
          <p:cNvCxnSpPr>
            <a:stCxn id="40" idx="5"/>
            <a:endCxn id="64" idx="0"/>
          </p:cNvCxnSpPr>
          <p:nvPr/>
        </p:nvCxnSpPr>
        <p:spPr>
          <a:xfrm>
            <a:off x="8655620" y="2716593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7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616994" y="163244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8622" y="2087566"/>
            <a:ext cx="526458" cy="6516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95869" y="92103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072115" y="1376154"/>
            <a:ext cx="501840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23018" y="2739217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9296" y="271747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5072115" y="2087566"/>
            <a:ext cx="373785" cy="6299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428892" y="171053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50990" y="1376154"/>
            <a:ext cx="744506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DCCF58-344B-4A1C-B071-B685EDA90F64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125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7287538" y="201983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877144" y="1993018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4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7036082" y="2809085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>
            <a:off x="5819416" y="1720278"/>
            <a:ext cx="795659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6348471" y="214035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803592" y="2595473"/>
            <a:ext cx="310576" cy="2916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353250" y="98771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114168" y="94498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5287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774847" y="1792963"/>
            <a:ext cx="533207" cy="533207"/>
          </a:xfrm>
          <a:prstGeom prst="ellipse">
            <a:avLst/>
          </a:prstGeom>
          <a:solidFill>
            <a:srgbClr val="2A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417081" y="2248084"/>
            <a:ext cx="435852" cy="4786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43371" y="180457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5229968" y="1469024"/>
            <a:ext cx="526693" cy="4020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171477" y="272676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78575" y="101390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133696" y="1469024"/>
            <a:ext cx="387761" cy="41363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5083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56;p33">
            <a:extLst>
              <a:ext uri="{FF2B5EF4-FFF2-40B4-BE49-F238E27FC236}">
                <a16:creationId xmlns:a16="http://schemas.microsoft.com/office/drawing/2014/main" id="{D6AB6FB8-C674-41EF-81CC-2DA25CA2F349}"/>
              </a:ext>
            </a:extLst>
          </p:cNvPr>
          <p:cNvSpPr txBox="1">
            <a:spLocks/>
          </p:cNvSpPr>
          <p:nvPr/>
        </p:nvSpPr>
        <p:spPr>
          <a:xfrm>
            <a:off x="401561" y="431900"/>
            <a:ext cx="372752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II-c</a:t>
            </a:r>
            <a:r>
              <a:rPr lang="en-US" sz="2800" b="1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: left-left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Google Shape;657;p33">
            <a:extLst>
              <a:ext uri="{FF2B5EF4-FFF2-40B4-BE49-F238E27FC236}">
                <a16:creationId xmlns:a16="http://schemas.microsoft.com/office/drawing/2014/main" id="{55FE453B-18B0-48FF-BA00-D9E1043CD7FB}"/>
              </a:ext>
            </a:extLst>
          </p:cNvPr>
          <p:cNvSpPr txBox="1">
            <a:spLocks/>
          </p:cNvSpPr>
          <p:nvPr/>
        </p:nvSpPr>
        <p:spPr>
          <a:xfrm>
            <a:off x="401561" y="1044800"/>
            <a:ext cx="3406059" cy="97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6" name="Google Shape;656;p33">
            <a:extLst>
              <a:ext uri="{FF2B5EF4-FFF2-40B4-BE49-F238E27FC236}">
                <a16:creationId xmlns:a16="http://schemas.microsoft.com/office/drawing/2014/main" id="{4C04CAA6-7A9E-4E8D-8007-598AE2A3AA6C}"/>
              </a:ext>
            </a:extLst>
          </p:cNvPr>
          <p:cNvSpPr txBox="1">
            <a:spLocks/>
          </p:cNvSpPr>
          <p:nvPr/>
        </p:nvSpPr>
        <p:spPr>
          <a:xfrm>
            <a:off x="4733054" y="431900"/>
            <a:ext cx="372752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pPr algn="l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II-d</a:t>
            </a:r>
            <a:r>
              <a:rPr lang="en-US" sz="2800">
                <a:latin typeface="Roboto Black" panose="02000000000000000000" pitchFamily="2" charset="0"/>
                <a:ea typeface="Roboto Black" panose="02000000000000000000" pitchFamily="2" charset="0"/>
              </a:rPr>
              <a:t>: left-right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Google Shape;657;p33">
            <a:extLst>
              <a:ext uri="{FF2B5EF4-FFF2-40B4-BE49-F238E27FC236}">
                <a16:creationId xmlns:a16="http://schemas.microsoft.com/office/drawing/2014/main" id="{545BE597-A91E-471C-96F7-704FCD3291A7}"/>
              </a:ext>
            </a:extLst>
          </p:cNvPr>
          <p:cNvSpPr txBox="1">
            <a:spLocks/>
          </p:cNvSpPr>
          <p:nvPr/>
        </p:nvSpPr>
        <p:spPr>
          <a:xfrm>
            <a:off x="4733054" y="1044800"/>
            <a:ext cx="3406059" cy="97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AutoNum type="arabicPeriod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07000"/>
              </a:lnSpc>
              <a:buFont typeface="Livvic"/>
              <a:buNone/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"/>
              <a:buNone/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3" name="DLLC">
            <a:hlinkClick r:id="" action="ppaction://media"/>
            <a:extLst>
              <a:ext uri="{FF2B5EF4-FFF2-40B4-BE49-F238E27FC236}">
                <a16:creationId xmlns:a16="http://schemas.microsoft.com/office/drawing/2014/main" id="{2954AD8D-5048-475A-89CD-BB38B1983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4"/>
                </p14:media>
              </p:ext>
            </p:extLst>
          </p:nvPr>
        </p:nvPicPr>
        <p:blipFill rotWithShape="1">
          <a:blip r:embed="rId6"/>
          <a:srcRect l="30992" t="25712" r="22479" b="15518"/>
          <a:stretch/>
        </p:blipFill>
        <p:spPr>
          <a:xfrm>
            <a:off x="176466" y="2020313"/>
            <a:ext cx="4254605" cy="3022811"/>
          </a:xfrm>
          <a:prstGeom prst="rect">
            <a:avLst/>
          </a:prstGeom>
        </p:spPr>
      </p:pic>
      <p:pic>
        <p:nvPicPr>
          <p:cNvPr id="4" name="DRLC">
            <a:hlinkClick r:id="" action="ppaction://media"/>
            <a:extLst>
              <a:ext uri="{FF2B5EF4-FFF2-40B4-BE49-F238E27FC236}">
                <a16:creationId xmlns:a16="http://schemas.microsoft.com/office/drawing/2014/main" id="{F2DF547A-B45F-4CFF-BA10-26E4A9D3A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28"/>
                </p14:media>
              </p:ext>
            </p:extLst>
          </p:nvPr>
        </p:nvPicPr>
        <p:blipFill rotWithShape="1">
          <a:blip r:embed="rId7"/>
          <a:srcRect l="30702" t="24242" r="26107" b="15666"/>
          <a:stretch/>
        </p:blipFill>
        <p:spPr>
          <a:xfrm>
            <a:off x="4622185" y="2020313"/>
            <a:ext cx="3949263" cy="3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0" y="1977135"/>
            <a:ext cx="1904398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có màu </a:t>
            </a:r>
            <a:r>
              <a:rPr lang="en-US" sz="1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node cháu có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89CA4E-D599-495B-8722-ABDBA4D58375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50D37-6408-46CC-905A-30D4D401B10F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28DDD6-B828-42DE-9497-AB0D8A08C543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591B9B-A12A-47E4-98E6-246F0506873A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AEB039-EFAE-4B25-A162-A80A5FC33D2E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6A4D49-6154-4112-8432-2086E13B41A3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502827-9709-41F9-8D7D-24C032C49BC7}"/>
              </a:ext>
            </a:extLst>
          </p:cNvPr>
          <p:cNvCxnSpPr>
            <a:cxnSpLocks/>
            <a:stCxn id="35" idx="0"/>
            <a:endCxn id="32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CE2EC60-2953-4E14-BF01-E9F73824574F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BB66E-FEF2-41A4-8312-867CDFC2EB52}"/>
              </a:ext>
            </a:extLst>
          </p:cNvPr>
          <p:cNvCxnSpPr>
            <a:cxnSpLocks/>
            <a:stCxn id="37" idx="0"/>
            <a:endCxn id="32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671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064904" y="1187469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829266" y="986277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4064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523589" y="215567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0142" y="2610797"/>
            <a:ext cx="441533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66639" y="126817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4978710" y="1723298"/>
            <a:ext cx="566015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14538" y="315924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0314" y="315924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4978710" y="2610797"/>
            <a:ext cx="458208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360328" y="223376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21760" y="1723298"/>
            <a:ext cx="705172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D7019-D336-47B1-BBF2-E63241144E09}"/>
              </a:ext>
            </a:extLst>
          </p:cNvPr>
          <p:cNvCxnSpPr>
            <a:cxnSpLocks/>
          </p:cNvCxnSpPr>
          <p:nvPr/>
        </p:nvCxnSpPr>
        <p:spPr>
          <a:xfrm flipV="1">
            <a:off x="4027894" y="2569895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BC4289-FB78-419F-BE22-7224B5E4D263}"/>
              </a:ext>
            </a:extLst>
          </p:cNvPr>
          <p:cNvCxnSpPr>
            <a:cxnSpLocks/>
          </p:cNvCxnSpPr>
          <p:nvPr/>
        </p:nvCxnSpPr>
        <p:spPr>
          <a:xfrm flipH="1" flipV="1">
            <a:off x="5135620" y="2618043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7E964E1-450A-4E4C-BD46-29100D120483}"/>
              </a:ext>
            </a:extLst>
          </p:cNvPr>
          <p:cNvSpPr/>
          <p:nvPr/>
        </p:nvSpPr>
        <p:spPr>
          <a:xfrm>
            <a:off x="7513356" y="4436388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3F3743-FCB9-4FD0-89DD-C0103A4DF6E0}"/>
              </a:ext>
            </a:extLst>
          </p:cNvPr>
          <p:cNvSpPr/>
          <p:nvPr/>
        </p:nvSpPr>
        <p:spPr>
          <a:xfrm>
            <a:off x="8672073" y="4472052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09ECEB-41D2-458F-A094-3C72187FDF32}"/>
              </a:ext>
            </a:extLst>
          </p:cNvPr>
          <p:cNvSpPr/>
          <p:nvPr/>
        </p:nvSpPr>
        <p:spPr>
          <a:xfrm>
            <a:off x="6360328" y="4365288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D8033-B7C5-4C6C-BAFD-4315048F3805}"/>
              </a:ext>
            </a:extLst>
          </p:cNvPr>
          <p:cNvCxnSpPr>
            <a:cxnSpLocks/>
          </p:cNvCxnSpPr>
          <p:nvPr/>
        </p:nvCxnSpPr>
        <p:spPr>
          <a:xfrm>
            <a:off x="6970140" y="453521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7C3197-79B9-4E7B-B0C9-860531D7B3B1}"/>
              </a:ext>
            </a:extLst>
          </p:cNvPr>
          <p:cNvCxnSpPr>
            <a:cxnSpLocks/>
          </p:cNvCxnSpPr>
          <p:nvPr/>
        </p:nvCxnSpPr>
        <p:spPr>
          <a:xfrm flipH="1">
            <a:off x="6947469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5CAF6A-3250-4C98-9CBB-BA7A81285C36}"/>
              </a:ext>
            </a:extLst>
          </p:cNvPr>
          <p:cNvSpPr txBox="1"/>
          <p:nvPr/>
        </p:nvSpPr>
        <p:spPr>
          <a:xfrm>
            <a:off x="6900047" y="4086417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51185-C792-486E-8CD3-E3F3EBF31A6E}"/>
              </a:ext>
            </a:extLst>
          </p:cNvPr>
          <p:cNvSpPr txBox="1"/>
          <p:nvPr/>
        </p:nvSpPr>
        <p:spPr>
          <a:xfrm>
            <a:off x="6901118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DA92D-18DE-4288-80D2-933A017757E8}"/>
              </a:ext>
            </a:extLst>
          </p:cNvPr>
          <p:cNvCxnSpPr>
            <a:cxnSpLocks/>
          </p:cNvCxnSpPr>
          <p:nvPr/>
        </p:nvCxnSpPr>
        <p:spPr>
          <a:xfrm>
            <a:off x="8046829" y="455534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475CC-10C0-493A-8E41-A3B87EF32004}"/>
              </a:ext>
            </a:extLst>
          </p:cNvPr>
          <p:cNvCxnSpPr>
            <a:cxnSpLocks/>
          </p:cNvCxnSpPr>
          <p:nvPr/>
        </p:nvCxnSpPr>
        <p:spPr>
          <a:xfrm flipH="1">
            <a:off x="8024158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F3F18B-12D0-4E65-90B7-3B21787E0EF2}"/>
              </a:ext>
            </a:extLst>
          </p:cNvPr>
          <p:cNvSpPr txBox="1"/>
          <p:nvPr/>
        </p:nvSpPr>
        <p:spPr>
          <a:xfrm>
            <a:off x="7962092" y="4102844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95438-6335-480A-85FD-54BF260A1D61}"/>
              </a:ext>
            </a:extLst>
          </p:cNvPr>
          <p:cNvSpPr txBox="1"/>
          <p:nvPr/>
        </p:nvSpPr>
        <p:spPr>
          <a:xfrm>
            <a:off x="7977807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1901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8" grpId="0"/>
      <p:bldP spid="29" grpId="0"/>
      <p:bldP spid="32" grpId="0"/>
      <p:bldP spid="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114346" y="160656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5"/>
            <a:endCxn id="18" idx="0"/>
          </p:cNvCxnSpPr>
          <p:nvPr/>
        </p:nvCxnSpPr>
        <p:spPr>
          <a:xfrm>
            <a:off x="5569467" y="2061685"/>
            <a:ext cx="722076" cy="3714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4202689" y="244978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469293" y="2061685"/>
            <a:ext cx="723139" cy="3880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6045939" y="2433181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3552015" y="3270331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3818619" y="2904902"/>
            <a:ext cx="462156" cy="3654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4727570" y="327033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4657810" y="2904902"/>
            <a:ext cx="336364" cy="36543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5843977" y="1319556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632783" y="1089152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128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F296C6-7840-4D0B-8EE1-8C89E718E0D3}"/>
              </a:ext>
            </a:extLst>
          </p:cNvPr>
          <p:cNvSpPr/>
          <p:nvPr/>
        </p:nvSpPr>
        <p:spPr>
          <a:xfrm>
            <a:off x="6279569" y="257175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DE539-1626-48DB-AA97-B4F6049D9304}"/>
              </a:ext>
            </a:extLst>
          </p:cNvPr>
          <p:cNvCxnSpPr>
            <a:cxnSpLocks/>
            <a:stCxn id="24" idx="5"/>
            <a:endCxn id="28" idx="0"/>
          </p:cNvCxnSpPr>
          <p:nvPr/>
        </p:nvCxnSpPr>
        <p:spPr>
          <a:xfrm>
            <a:off x="6734690" y="3026871"/>
            <a:ext cx="423513" cy="5473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2A6BFE-AE75-4CBA-AB09-5326094AAAEE}"/>
              </a:ext>
            </a:extLst>
          </p:cNvPr>
          <p:cNvSpPr/>
          <p:nvPr/>
        </p:nvSpPr>
        <p:spPr>
          <a:xfrm>
            <a:off x="5383512" y="150102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CFC37-8D59-4DB1-B5E6-483E13815F40}"/>
              </a:ext>
            </a:extLst>
          </p:cNvPr>
          <p:cNvCxnSpPr>
            <a:cxnSpLocks/>
            <a:stCxn id="24" idx="0"/>
            <a:endCxn id="26" idx="5"/>
          </p:cNvCxnSpPr>
          <p:nvPr/>
        </p:nvCxnSpPr>
        <p:spPr>
          <a:xfrm flipH="1" flipV="1">
            <a:off x="5838633" y="1956144"/>
            <a:ext cx="707540" cy="61560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9D3B4C-F2F3-4C18-B3D0-19A9EC511C58}"/>
              </a:ext>
            </a:extLst>
          </p:cNvPr>
          <p:cNvSpPr/>
          <p:nvPr/>
        </p:nvSpPr>
        <p:spPr>
          <a:xfrm>
            <a:off x="6912599" y="3574205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6282-DBB3-4890-B3CC-855766AFC5DB}"/>
              </a:ext>
            </a:extLst>
          </p:cNvPr>
          <p:cNvSpPr/>
          <p:nvPr/>
        </p:nvSpPr>
        <p:spPr>
          <a:xfrm>
            <a:off x="5648397" y="35307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A717F-D066-46CD-9251-9E13F3772C65}"/>
              </a:ext>
            </a:extLst>
          </p:cNvPr>
          <p:cNvCxnSpPr>
            <a:cxnSpLocks/>
            <a:stCxn id="29" idx="0"/>
            <a:endCxn id="24" idx="3"/>
          </p:cNvCxnSpPr>
          <p:nvPr/>
        </p:nvCxnSpPr>
        <p:spPr>
          <a:xfrm flipV="1">
            <a:off x="5915001" y="3026871"/>
            <a:ext cx="442654" cy="50385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FAC91A8-7D4B-42B7-86CA-0E3489200758}"/>
              </a:ext>
            </a:extLst>
          </p:cNvPr>
          <p:cNvSpPr/>
          <p:nvPr/>
        </p:nvSpPr>
        <p:spPr>
          <a:xfrm>
            <a:off x="4590555" y="246003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BF77A5-5055-49EA-86AB-97C3230A12E9}"/>
              </a:ext>
            </a:extLst>
          </p:cNvPr>
          <p:cNvCxnSpPr>
            <a:cxnSpLocks/>
            <a:stCxn id="31" idx="0"/>
            <a:endCxn id="26" idx="3"/>
          </p:cNvCxnSpPr>
          <p:nvPr/>
        </p:nvCxnSpPr>
        <p:spPr>
          <a:xfrm flipV="1">
            <a:off x="4857159" y="1956144"/>
            <a:ext cx="604439" cy="50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D67647-F573-482E-AC71-71DD31E81115}"/>
              </a:ext>
            </a:extLst>
          </p:cNvPr>
          <p:cNvCxnSpPr>
            <a:cxnSpLocks/>
          </p:cNvCxnSpPr>
          <p:nvPr/>
        </p:nvCxnSpPr>
        <p:spPr>
          <a:xfrm flipV="1">
            <a:off x="5783874" y="2985969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23F741-1CCD-4B80-816E-3592A428151A}"/>
              </a:ext>
            </a:extLst>
          </p:cNvPr>
          <p:cNvCxnSpPr>
            <a:cxnSpLocks/>
          </p:cNvCxnSpPr>
          <p:nvPr/>
        </p:nvCxnSpPr>
        <p:spPr>
          <a:xfrm flipH="1" flipV="1">
            <a:off x="6891600" y="3034117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5295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B2FD39-DDC9-904F-B7D4-960284E38BA6}"/>
              </a:ext>
            </a:extLst>
          </p:cNvPr>
          <p:cNvCxnSpPr>
            <a:stCxn id="61" idx="11"/>
          </p:cNvCxnSpPr>
          <p:nvPr/>
        </p:nvCxnSpPr>
        <p:spPr>
          <a:xfrm flipH="1">
            <a:off x="3350487" y="2424319"/>
            <a:ext cx="923482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C7C3CD-280B-1F4E-8449-048734B6C281}"/>
              </a:ext>
            </a:extLst>
          </p:cNvPr>
          <p:cNvCxnSpPr>
            <a:stCxn id="61" idx="4"/>
          </p:cNvCxnSpPr>
          <p:nvPr/>
        </p:nvCxnSpPr>
        <p:spPr>
          <a:xfrm>
            <a:off x="5188133" y="2424319"/>
            <a:ext cx="1022094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20F466-BF5D-B040-8E5B-A07134A2BF11}"/>
              </a:ext>
            </a:extLst>
          </p:cNvPr>
          <p:cNvCxnSpPr>
            <a:cxnSpLocks/>
            <a:stCxn id="77" idx="11"/>
          </p:cNvCxnSpPr>
          <p:nvPr/>
        </p:nvCxnSpPr>
        <p:spPr>
          <a:xfrm flipH="1">
            <a:off x="2397240" y="3765233"/>
            <a:ext cx="460188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A7A721D-5BEE-3C43-9109-8A05A489C6E7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3771593" y="3765233"/>
            <a:ext cx="502376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D98691-B43E-8B47-BFDE-317EA79263B3}"/>
              </a:ext>
            </a:extLst>
          </p:cNvPr>
          <p:cNvCxnSpPr>
            <a:stCxn id="72" idx="11"/>
          </p:cNvCxnSpPr>
          <p:nvPr/>
        </p:nvCxnSpPr>
        <p:spPr>
          <a:xfrm flipH="1">
            <a:off x="5125498" y="3765233"/>
            <a:ext cx="565012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572B40-2E96-BD40-9E1D-0DCBD4075050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6604674" y="3765233"/>
            <a:ext cx="624541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7A7FCD-787F-F144-BA0F-AAE8846C4208}"/>
              </a:ext>
            </a:extLst>
          </p:cNvPr>
          <p:cNvSpPr txBox="1"/>
          <p:nvPr/>
        </p:nvSpPr>
        <p:spPr>
          <a:xfrm>
            <a:off x="2118846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2F4F4-E79E-EC46-B171-F2F2F534062C}"/>
              </a:ext>
            </a:extLst>
          </p:cNvPr>
          <p:cNvSpPr txBox="1"/>
          <p:nvPr/>
        </p:nvSpPr>
        <p:spPr>
          <a:xfrm>
            <a:off x="3995575" y="4176858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61B2E-22E7-A447-91A8-CD909AE58267}"/>
              </a:ext>
            </a:extLst>
          </p:cNvPr>
          <p:cNvSpPr txBox="1"/>
          <p:nvPr/>
        </p:nvSpPr>
        <p:spPr>
          <a:xfrm>
            <a:off x="486975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B36908-0C6A-D84F-A999-09CE83EA1A9F}"/>
              </a:ext>
            </a:extLst>
          </p:cNvPr>
          <p:cNvSpPr txBox="1"/>
          <p:nvPr/>
        </p:nvSpPr>
        <p:spPr>
          <a:xfrm>
            <a:off x="695082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F0981-D4D1-544C-9F01-DFD32C16B884}"/>
              </a:ext>
            </a:extLst>
          </p:cNvPr>
          <p:cNvGrpSpPr/>
          <p:nvPr/>
        </p:nvGrpSpPr>
        <p:grpSpPr>
          <a:xfrm>
            <a:off x="4219856" y="1335489"/>
            <a:ext cx="1048157" cy="1179648"/>
            <a:chOff x="4219856" y="1335489"/>
            <a:chExt cx="1048157" cy="117964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09D719-CE76-E740-BBB1-328B1F6AB3A7}"/>
                </a:ext>
              </a:extLst>
            </p:cNvPr>
            <p:cNvGrpSpPr/>
            <p:nvPr/>
          </p:nvGrpSpPr>
          <p:grpSpPr>
            <a:xfrm>
              <a:off x="4273969" y="1389382"/>
              <a:ext cx="914164" cy="1058820"/>
              <a:chOff x="7482739" y="3428048"/>
              <a:chExt cx="2271600" cy="236262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605659-E04B-0549-A29B-385A7C7CF1EF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1ED6A8-9A2E-2743-8AFC-6537D76328D7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D92C500-FE3F-BD49-9C03-CDF91A71555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6320A64-16AC-0D4D-AB9A-558E15A98395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D73D79-9EB1-4345-9B8F-3B028CB7EF66}"/>
                </a:ext>
              </a:extLst>
            </p:cNvPr>
            <p:cNvSpPr/>
            <p:nvPr/>
          </p:nvSpPr>
          <p:spPr>
            <a:xfrm>
              <a:off x="4219856" y="1335489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43C116-3A12-854E-B7C5-032C38B3A090}"/>
                </a:ext>
              </a:extLst>
            </p:cNvPr>
            <p:cNvSpPr txBox="1"/>
            <p:nvPr/>
          </p:nvSpPr>
          <p:spPr>
            <a:xfrm>
              <a:off x="4267477" y="2203521"/>
              <a:ext cx="441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DC3FF-ABE8-FB4E-9021-16ECF69FADA3}"/>
                </a:ext>
              </a:extLst>
            </p:cNvPr>
            <p:cNvSpPr txBox="1"/>
            <p:nvPr/>
          </p:nvSpPr>
          <p:spPr>
            <a:xfrm>
              <a:off x="4705319" y="2210256"/>
              <a:ext cx="562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07315-1E51-D24B-A5F0-4AF0F70D6F06}"/>
              </a:ext>
            </a:extLst>
          </p:cNvPr>
          <p:cNvGrpSpPr/>
          <p:nvPr/>
        </p:nvGrpSpPr>
        <p:grpSpPr>
          <a:xfrm>
            <a:off x="2801403" y="2679816"/>
            <a:ext cx="1034247" cy="1179648"/>
            <a:chOff x="2801403" y="2679816"/>
            <a:chExt cx="1034247" cy="11796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D66F591-1643-4F4C-A241-46A832E59126}"/>
                </a:ext>
              </a:extLst>
            </p:cNvPr>
            <p:cNvGrpSpPr/>
            <p:nvPr/>
          </p:nvGrpSpPr>
          <p:grpSpPr>
            <a:xfrm>
              <a:off x="2857428" y="2730297"/>
              <a:ext cx="914164" cy="1058820"/>
              <a:chOff x="7482739" y="3428048"/>
              <a:chExt cx="2271600" cy="2362622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194D0CA-5223-FA40-94D1-71FAD2BEE59E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F4015C2-BE51-F447-A02D-C8D4B55CAE8C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132CE6F-D6C2-BD47-8BF1-D98DFA73D3E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2AA53DC-95CB-9642-89FD-93AD4376BF67}"/>
                  </a:ext>
                </a:extLst>
              </p:cNvPr>
              <p:cNvSpPr/>
              <p:nvPr/>
            </p:nvSpPr>
            <p:spPr>
              <a:xfrm>
                <a:off x="7482739" y="5311869"/>
                <a:ext cx="2271600" cy="478801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CB752A-BE90-CB4A-BF05-8FF11D1C3F9B}"/>
                </a:ext>
              </a:extLst>
            </p:cNvPr>
            <p:cNvSpPr/>
            <p:nvPr/>
          </p:nvSpPr>
          <p:spPr>
            <a:xfrm>
              <a:off x="2801403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B737B-ADDE-E746-B56D-79CB7E5540EB}"/>
                </a:ext>
              </a:extLst>
            </p:cNvPr>
            <p:cNvSpPr txBox="1"/>
            <p:nvPr/>
          </p:nvSpPr>
          <p:spPr>
            <a:xfrm>
              <a:off x="2845651" y="3554106"/>
              <a:ext cx="4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F82B-D54B-1845-A6A6-EF3731D61D39}"/>
                </a:ext>
              </a:extLst>
            </p:cNvPr>
            <p:cNvSpPr txBox="1"/>
            <p:nvPr/>
          </p:nvSpPr>
          <p:spPr>
            <a:xfrm>
              <a:off x="3284222" y="3543327"/>
              <a:ext cx="5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C6332-F34F-DB4B-B904-1AD468B8CA8A}"/>
              </a:ext>
            </a:extLst>
          </p:cNvPr>
          <p:cNvGrpSpPr/>
          <p:nvPr/>
        </p:nvGrpSpPr>
        <p:grpSpPr>
          <a:xfrm>
            <a:off x="5636545" y="2679816"/>
            <a:ext cx="1033723" cy="1179648"/>
            <a:chOff x="5636545" y="2679816"/>
            <a:chExt cx="1033723" cy="11796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2570C7-43A3-0B47-883C-BF874872FEDB}"/>
                </a:ext>
              </a:extLst>
            </p:cNvPr>
            <p:cNvGrpSpPr/>
            <p:nvPr/>
          </p:nvGrpSpPr>
          <p:grpSpPr>
            <a:xfrm>
              <a:off x="5690510" y="2730297"/>
              <a:ext cx="914164" cy="1058820"/>
              <a:chOff x="7482739" y="3428048"/>
              <a:chExt cx="2271600" cy="2362622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E3E54C0-55B7-C148-9F91-A85476EE914C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32D04CA-1B8D-6F4E-9966-E972552BF112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0184BBD-169F-5C4C-9C95-C7B16A786C4E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043B81-FE69-7A45-AA07-2815EB7C31AA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348F66-0DF1-4C43-BC48-5DFBA62BD40A}"/>
                </a:ext>
              </a:extLst>
            </p:cNvPr>
            <p:cNvSpPr/>
            <p:nvPr/>
          </p:nvSpPr>
          <p:spPr>
            <a:xfrm>
              <a:off x="5636545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DFB547-AE9F-BC40-8CA1-F12A0567EB46}"/>
                </a:ext>
              </a:extLst>
            </p:cNvPr>
            <p:cNvSpPr txBox="1"/>
            <p:nvPr/>
          </p:nvSpPr>
          <p:spPr>
            <a:xfrm>
              <a:off x="5669668" y="3547978"/>
              <a:ext cx="477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6FF09A-85DB-9A41-936B-4F590125B248}"/>
                </a:ext>
              </a:extLst>
            </p:cNvPr>
            <p:cNvSpPr txBox="1"/>
            <p:nvPr/>
          </p:nvSpPr>
          <p:spPr>
            <a:xfrm>
              <a:off x="6125950" y="3543327"/>
              <a:ext cx="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4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là màu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ĐEN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cả 2 node cháu (NIL) đều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7879E-C6EF-4D5B-802B-4CEE6DC0AC5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960293" y="884172"/>
            <a:ext cx="364937" cy="66628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1DD6EE-98E4-462B-96F2-C80D7EFCFB5E}"/>
              </a:ext>
            </a:extLst>
          </p:cNvPr>
          <p:cNvSpPr/>
          <p:nvPr/>
        </p:nvSpPr>
        <p:spPr>
          <a:xfrm>
            <a:off x="3303254" y="759612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CD544D-AE7A-46D4-A4F2-3B236BA33AB7}"/>
              </a:ext>
            </a:extLst>
          </p:cNvPr>
          <p:cNvSpPr/>
          <p:nvPr/>
        </p:nvSpPr>
        <p:spPr>
          <a:xfrm>
            <a:off x="4461971" y="795276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177A0B-2935-4885-8462-4E20BA3D6DE1}"/>
              </a:ext>
            </a:extLst>
          </p:cNvPr>
          <p:cNvSpPr/>
          <p:nvPr/>
        </p:nvSpPr>
        <p:spPr>
          <a:xfrm>
            <a:off x="2150226" y="688512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A7EFC-57BE-4A1C-AEB2-B384C33EAC8A}"/>
              </a:ext>
            </a:extLst>
          </p:cNvPr>
          <p:cNvCxnSpPr>
            <a:cxnSpLocks/>
          </p:cNvCxnSpPr>
          <p:nvPr/>
        </p:nvCxnSpPr>
        <p:spPr>
          <a:xfrm>
            <a:off x="2760038" y="85843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AF33-0AE5-4031-98A1-A806BBD27C5B}"/>
              </a:ext>
            </a:extLst>
          </p:cNvPr>
          <p:cNvCxnSpPr>
            <a:cxnSpLocks/>
          </p:cNvCxnSpPr>
          <p:nvPr/>
        </p:nvCxnSpPr>
        <p:spPr>
          <a:xfrm flipH="1">
            <a:off x="2737367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61E9A1-2BE1-48D5-BA6B-533A95A371B9}"/>
              </a:ext>
            </a:extLst>
          </p:cNvPr>
          <p:cNvSpPr txBox="1"/>
          <p:nvPr/>
        </p:nvSpPr>
        <p:spPr>
          <a:xfrm>
            <a:off x="2689945" y="409641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192F-BF34-4538-A561-C1F49D13784B}"/>
              </a:ext>
            </a:extLst>
          </p:cNvPr>
          <p:cNvSpPr txBox="1"/>
          <p:nvPr/>
        </p:nvSpPr>
        <p:spPr>
          <a:xfrm>
            <a:off x="2691016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68764C-3703-4DCF-B7C6-1318B57868C5}"/>
              </a:ext>
            </a:extLst>
          </p:cNvPr>
          <p:cNvCxnSpPr>
            <a:cxnSpLocks/>
          </p:cNvCxnSpPr>
          <p:nvPr/>
        </p:nvCxnSpPr>
        <p:spPr>
          <a:xfrm>
            <a:off x="3836727" y="87856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4650D-F42B-4F74-B20F-EE767237EBF2}"/>
              </a:ext>
            </a:extLst>
          </p:cNvPr>
          <p:cNvCxnSpPr>
            <a:cxnSpLocks/>
          </p:cNvCxnSpPr>
          <p:nvPr/>
        </p:nvCxnSpPr>
        <p:spPr>
          <a:xfrm flipH="1">
            <a:off x="3814056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135F40-9BEA-4405-8559-6D2313A33FC3}"/>
              </a:ext>
            </a:extLst>
          </p:cNvPr>
          <p:cNvSpPr txBox="1"/>
          <p:nvPr/>
        </p:nvSpPr>
        <p:spPr>
          <a:xfrm>
            <a:off x="3751990" y="426068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9B197-D7F6-463B-99D8-A76D623E83BB}"/>
              </a:ext>
            </a:extLst>
          </p:cNvPr>
          <p:cNvSpPr txBox="1"/>
          <p:nvPr/>
        </p:nvSpPr>
        <p:spPr>
          <a:xfrm>
            <a:off x="3767705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A7563C-502A-462E-BF56-3CB8212B6397}"/>
              </a:ext>
            </a:extLst>
          </p:cNvPr>
          <p:cNvSpPr/>
          <p:nvPr/>
        </p:nvSpPr>
        <p:spPr>
          <a:xfrm>
            <a:off x="8278212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9D9893-02A8-496E-8640-C89697830AE3}"/>
              </a:ext>
            </a:extLst>
          </p:cNvPr>
          <p:cNvSpPr/>
          <p:nvPr/>
        </p:nvSpPr>
        <p:spPr>
          <a:xfrm>
            <a:off x="7649366" y="146672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C6495-0C30-4424-ABF8-645C61922A96}"/>
              </a:ext>
            </a:extLst>
          </p:cNvPr>
          <p:cNvCxnSpPr>
            <a:cxnSpLocks/>
            <a:stCxn id="45" idx="5"/>
            <a:endCxn id="44" idx="0"/>
          </p:cNvCxnSpPr>
          <p:nvPr/>
        </p:nvCxnSpPr>
        <p:spPr>
          <a:xfrm>
            <a:off x="8104487" y="1921845"/>
            <a:ext cx="440329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59FC0A2-6F85-460B-9851-B8DC7717BCB2}"/>
              </a:ext>
            </a:extLst>
          </p:cNvPr>
          <p:cNvSpPr/>
          <p:nvPr/>
        </p:nvSpPr>
        <p:spPr>
          <a:xfrm>
            <a:off x="7281308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2A07AC-3572-4F97-9976-F2C5477BBD47}"/>
              </a:ext>
            </a:extLst>
          </p:cNvPr>
          <p:cNvCxnSpPr>
            <a:cxnSpLocks/>
            <a:stCxn id="45" idx="3"/>
            <a:endCxn id="53" idx="0"/>
          </p:cNvCxnSpPr>
          <p:nvPr/>
        </p:nvCxnSpPr>
        <p:spPr>
          <a:xfrm flipH="1">
            <a:off x="7547912" y="1921845"/>
            <a:ext cx="179540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63CFD9-7F85-4C90-9E97-24255DC0338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428555" y="884172"/>
            <a:ext cx="487415" cy="582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32" grpId="0"/>
      <p:bldP spid="35" grpId="0"/>
      <p:bldP spid="42" grpId="0"/>
      <p:bldP spid="43" grpId="0"/>
      <p:bldP spid="44" grpId="0" animBg="1"/>
      <p:bldP spid="45" grpId="0" animBg="1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gốc là node 2 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ALH">
            <a:extLst>
              <a:ext uri="{FF2B5EF4-FFF2-40B4-BE49-F238E27FC236}">
                <a16:creationId xmlns:a16="http://schemas.microsoft.com/office/drawing/2014/main" id="{3092B2F0-9405-424B-95EC-3A7009E7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317054" y="1346937"/>
            <a:ext cx="674204" cy="241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DDB097-667C-49C9-8D07-8FD07E6C0855}"/>
              </a:ext>
            </a:extLst>
          </p:cNvPr>
          <p:cNvSpPr txBox="1"/>
          <p:nvPr/>
        </p:nvSpPr>
        <p:spPr>
          <a:xfrm>
            <a:off x="7081416" y="1145745"/>
            <a:ext cx="174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 tự đổi từ 2 đen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12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2304892" y="475801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3183-6699-405F-BB01-6CAE9389055A}"/>
              </a:ext>
            </a:extLst>
          </p:cNvPr>
          <p:cNvSpPr txBox="1"/>
          <p:nvPr/>
        </p:nvSpPr>
        <p:spPr>
          <a:xfrm>
            <a:off x="279610" y="1473620"/>
            <a:ext cx="8637679" cy="343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/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Java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java.util.TreeMap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java.util.TreeSet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/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(STL)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C++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multiset, map</a:t>
            </a:r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multimap.</a:t>
            </a:r>
          </a:p>
          <a:p>
            <a:pPr marL="342900" indent="-342900"/>
            <a:endParaRPr lang="en-US" sz="180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Sử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Completely Fair Scheduler </a:t>
            </a:r>
            <a:r>
              <a:rPr lang="en-US" sz="180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Linux.</a:t>
            </a:r>
          </a:p>
          <a:p>
            <a:pPr marL="342900" indent="-342900">
              <a:buFontTx/>
              <a:buChar char="-"/>
            </a:pPr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Các hệ thống lúc trước dùng cây nhị phân tìm kiếm đều chuyển sang cây đỏ đen.</a:t>
            </a:r>
          </a:p>
          <a:p>
            <a:pPr marL="342900" indent="-342900"/>
            <a:endParaRPr lang="en-US" sz="180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 trong C++ là gì | Laptrinhcanban.com">
            <a:extLst>
              <a:ext uri="{FF2B5EF4-FFF2-40B4-BE49-F238E27FC236}">
                <a16:creationId xmlns:a16="http://schemas.microsoft.com/office/drawing/2014/main" id="{EEA91191-F11B-FAA2-6390-E4381EFE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0" y="504549"/>
            <a:ext cx="4331403" cy="39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Map: The Complete Step by Step Guide">
            <a:extLst>
              <a:ext uri="{FF2B5EF4-FFF2-40B4-BE49-F238E27FC236}">
                <a16:creationId xmlns:a16="http://schemas.microsoft.com/office/drawing/2014/main" id="{876ADF94-1BFB-A300-5A35-95D60DC3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83" y="-1"/>
            <a:ext cx="4308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5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izz! | Educational apps, Student apps, Learning apps">
            <a:extLst>
              <a:ext uri="{FF2B5EF4-FFF2-40B4-BE49-F238E27FC236}">
                <a16:creationId xmlns:a16="http://schemas.microsoft.com/office/drawing/2014/main" id="{A03ECCC7-68F3-6248-96DB-A2861F9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71" y="673127"/>
            <a:ext cx="6750657" cy="37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ST">
            <a:extLst>
              <a:ext uri="{FF2B5EF4-FFF2-40B4-BE49-F238E27FC236}">
                <a16:creationId xmlns:a16="http://schemas.microsoft.com/office/drawing/2014/main" id="{97FA096E-C183-C8AF-51EF-4AD81848B489}"/>
              </a:ext>
            </a:extLst>
          </p:cNvPr>
          <p:cNvSpPr txBox="1"/>
          <p:nvPr/>
        </p:nvSpPr>
        <p:spPr>
          <a:xfrm>
            <a:off x="0" y="149639"/>
            <a:ext cx="6819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Lịch sử của cây đỏ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NH">
            <a:extLst>
              <a:ext uri="{FF2B5EF4-FFF2-40B4-BE49-F238E27FC236}">
                <a16:creationId xmlns:a16="http://schemas.microsoft.com/office/drawing/2014/main" id="{BE72757C-4DB1-88BB-F355-8C39B98486BE}"/>
              </a:ext>
            </a:extLst>
          </p:cNvPr>
          <p:cNvSpPr txBox="1"/>
          <p:nvPr/>
        </p:nvSpPr>
        <p:spPr>
          <a:xfrm>
            <a:off x="314475" y="1141228"/>
            <a:ext cx="7447291" cy="243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380"/>
              </a:lnSpc>
              <a:buFontTx/>
              <a:buChar char="-"/>
            </a:pP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Năm 1972, Rudolf Bayer đã phát minh ra cấu trúc dữ liệu là trường hợp bậc 4 đặc biệt của 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B-tree.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Tuy nhiên, chúng không phải là cây nhị phân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 kiếm. Bayer gọi chúng là ‘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B-tree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nhị phân đối xứng' trong bài báo của mình và sau đó chúng trở nên phổ biến như 2–3–4 cây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 algn="just">
              <a:lnSpc>
                <a:spcPts val="2380"/>
              </a:lnSpc>
              <a:buFontTx/>
              <a:buChar char="-"/>
            </a:pP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Trong bài báo năm 1978, Leonidas J. Guibas và Robert Sedgewick đã suy ra cây đỏ đen từ cây B-tree nhị phân đối xứng. Màu đỏ được chọn vì đây là màu đẹp nhất được tạo ra từ máy in laser màu nơi ông làm việc.</a:t>
            </a:r>
          </a:p>
          <a:p>
            <a:pPr marL="285750" indent="-285750">
              <a:lnSpc>
                <a:spcPts val="2380"/>
              </a:lnSpc>
              <a:buFontTx/>
              <a:buChar char="-"/>
            </a:pPr>
            <a:endParaRPr lang="en-US" sz="1700">
              <a:solidFill>
                <a:srgbClr val="0033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0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74295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1161;p44">
            <a:extLst>
              <a:ext uri="{FF2B5EF4-FFF2-40B4-BE49-F238E27FC236}">
                <a16:creationId xmlns:a16="http://schemas.microsoft.com/office/drawing/2014/main" id="{D500057D-5A79-BE4E-A8C6-4D4713E90DCE}"/>
              </a:ext>
            </a:extLst>
          </p:cNvPr>
          <p:cNvSpPr txBox="1">
            <a:spLocks/>
          </p:cNvSpPr>
          <p:nvPr/>
        </p:nvSpPr>
        <p:spPr>
          <a:xfrm>
            <a:off x="794462" y="1217470"/>
            <a:ext cx="2490604" cy="30480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vi-VN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 node chỉ có 1 màu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1">
            <a:extLst>
              <a:ext uri="{FF2B5EF4-FFF2-40B4-BE49-F238E27FC236}">
                <a16:creationId xmlns:a16="http://schemas.microsoft.com/office/drawing/2014/main" id="{D332B3F4-2A7A-C34C-ADE3-B6FB7C74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152411"/>
            <a:ext cx="434919" cy="434919"/>
          </a:xfrm>
          <a:prstGeom prst="rect">
            <a:avLst/>
          </a:prstGeom>
        </p:spPr>
      </p:pic>
      <p:sp>
        <p:nvSpPr>
          <p:cNvPr id="8" name="Google Shape;1161;p44">
            <a:extLst>
              <a:ext uri="{FF2B5EF4-FFF2-40B4-BE49-F238E27FC236}">
                <a16:creationId xmlns:a16="http://schemas.microsoft.com/office/drawing/2014/main" id="{E017E170-8EA5-644F-A8F9-0D8E3CD961A6}"/>
              </a:ext>
            </a:extLst>
          </p:cNvPr>
          <p:cNvSpPr txBox="1">
            <a:spLocks/>
          </p:cNvSpPr>
          <p:nvPr/>
        </p:nvSpPr>
        <p:spPr>
          <a:xfrm>
            <a:off x="769063" y="1861543"/>
            <a:ext cx="4495800" cy="58903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1">
            <a:extLst>
              <a:ext uri="{FF2B5EF4-FFF2-40B4-BE49-F238E27FC236}">
                <a16:creationId xmlns:a16="http://schemas.microsoft.com/office/drawing/2014/main" id="{30086208-3670-7A41-A1A2-5C3C451F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818415"/>
            <a:ext cx="434919" cy="434919"/>
          </a:xfrm>
          <a:prstGeom prst="rect">
            <a:avLst/>
          </a:prstGeom>
        </p:spPr>
      </p:pic>
      <p:sp>
        <p:nvSpPr>
          <p:cNvPr id="10" name="Google Shape;1161;p44">
            <a:extLst>
              <a:ext uri="{FF2B5EF4-FFF2-40B4-BE49-F238E27FC236}">
                <a16:creationId xmlns:a16="http://schemas.microsoft.com/office/drawing/2014/main" id="{916FCFF4-7244-9E49-97E6-52CD0DF25A28}"/>
              </a:ext>
            </a:extLst>
          </p:cNvPr>
          <p:cNvSpPr txBox="1">
            <a:spLocks/>
          </p:cNvSpPr>
          <p:nvPr/>
        </p:nvSpPr>
        <p:spPr>
          <a:xfrm>
            <a:off x="769063" y="2457100"/>
            <a:ext cx="2983476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(nil) là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1">
            <a:extLst>
              <a:ext uri="{FF2B5EF4-FFF2-40B4-BE49-F238E27FC236}">
                <a16:creationId xmlns:a16="http://schemas.microsoft.com/office/drawing/2014/main" id="{05B9EAA9-CF96-E84D-9834-9CBC10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2418497"/>
            <a:ext cx="434919" cy="434919"/>
          </a:xfrm>
          <a:prstGeom prst="rect">
            <a:avLst/>
          </a:prstGeom>
        </p:spPr>
      </p:pic>
      <p:sp>
        <p:nvSpPr>
          <p:cNvPr id="12" name="Google Shape;1161;p44">
            <a:extLst>
              <a:ext uri="{FF2B5EF4-FFF2-40B4-BE49-F238E27FC236}">
                <a16:creationId xmlns:a16="http://schemas.microsoft.com/office/drawing/2014/main" id="{B15F18CC-46FD-474A-ACC3-755D80AB1B59}"/>
              </a:ext>
            </a:extLst>
          </p:cNvPr>
          <p:cNvSpPr txBox="1">
            <a:spLocks/>
          </p:cNvSpPr>
          <p:nvPr/>
        </p:nvSpPr>
        <p:spPr>
          <a:xfrm>
            <a:off x="769063" y="3070234"/>
            <a:ext cx="3435350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1">
            <a:extLst>
              <a:ext uri="{FF2B5EF4-FFF2-40B4-BE49-F238E27FC236}">
                <a16:creationId xmlns:a16="http://schemas.microsoft.com/office/drawing/2014/main" id="{9E80972A-B008-0241-9253-E502F95F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031631"/>
            <a:ext cx="434919" cy="434919"/>
          </a:xfrm>
          <a:prstGeom prst="rect">
            <a:avLst/>
          </a:prstGeom>
        </p:spPr>
      </p:pic>
      <p:pic>
        <p:nvPicPr>
          <p:cNvPr id="14" name="c1">
            <a:extLst>
              <a:ext uri="{FF2B5EF4-FFF2-40B4-BE49-F238E27FC236}">
                <a16:creationId xmlns:a16="http://schemas.microsoft.com/office/drawing/2014/main" id="{632AC0DA-6E0C-D34D-A759-E3568AED6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733319"/>
            <a:ext cx="434919" cy="434919"/>
          </a:xfrm>
          <a:prstGeom prst="rect">
            <a:avLst/>
          </a:prstGeom>
        </p:spPr>
      </p:pic>
      <p:sp>
        <p:nvSpPr>
          <p:cNvPr id="15" name="Google Shape;1161;p44">
            <a:extLst>
              <a:ext uri="{FF2B5EF4-FFF2-40B4-BE49-F238E27FC236}">
                <a16:creationId xmlns:a16="http://schemas.microsoft.com/office/drawing/2014/main" id="{0DC46CAE-736D-6540-8137-A9E58AF93A90}"/>
              </a:ext>
            </a:extLst>
          </p:cNvPr>
          <p:cNvSpPr txBox="1">
            <a:spLocks/>
          </p:cNvSpPr>
          <p:nvPr/>
        </p:nvSpPr>
        <p:spPr>
          <a:xfrm>
            <a:off x="757777" y="3771921"/>
            <a:ext cx="3548938" cy="58703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07E38-DBD7-E443-91A3-C6843832BE98}"/>
              </a:ext>
            </a:extLst>
          </p:cNvPr>
          <p:cNvGrpSpPr/>
          <p:nvPr/>
        </p:nvGrpSpPr>
        <p:grpSpPr>
          <a:xfrm>
            <a:off x="4204413" y="915374"/>
            <a:ext cx="4855596" cy="3798878"/>
            <a:chOff x="4150380" y="578117"/>
            <a:chExt cx="4855596" cy="3798878"/>
          </a:xfrm>
        </p:grpSpPr>
        <p:sp>
          <p:nvSpPr>
            <p:cNvPr id="17" name="O33">
              <a:extLst>
                <a:ext uri="{FF2B5EF4-FFF2-40B4-BE49-F238E27FC236}">
                  <a16:creationId xmlns:a16="http://schemas.microsoft.com/office/drawing/2014/main" id="{16894FC9-323C-7C49-AD8A-579278DC4B5D}"/>
                </a:ext>
              </a:extLst>
            </p:cNvPr>
            <p:cNvSpPr/>
            <p:nvPr/>
          </p:nvSpPr>
          <p:spPr>
            <a:xfrm>
              <a:off x="6340903" y="578117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18" name="O13">
              <a:extLst>
                <a:ext uri="{FF2B5EF4-FFF2-40B4-BE49-F238E27FC236}">
                  <a16:creationId xmlns:a16="http://schemas.microsoft.com/office/drawing/2014/main" id="{DBCCEE7F-4123-2C4A-B61D-F57E1063D875}"/>
                </a:ext>
              </a:extLst>
            </p:cNvPr>
            <p:cNvSpPr/>
            <p:nvPr/>
          </p:nvSpPr>
          <p:spPr>
            <a:xfrm>
              <a:off x="5078018" y="1531969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19" name="O53">
              <a:extLst>
                <a:ext uri="{FF2B5EF4-FFF2-40B4-BE49-F238E27FC236}">
                  <a16:creationId xmlns:a16="http://schemas.microsoft.com/office/drawing/2014/main" id="{AB2985AD-16F3-AC41-B804-41EEAAB14460}"/>
                </a:ext>
              </a:extLst>
            </p:cNvPr>
            <p:cNvSpPr/>
            <p:nvPr/>
          </p:nvSpPr>
          <p:spPr>
            <a:xfrm>
              <a:off x="7568837" y="1451200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20" name="O61">
              <a:extLst>
                <a:ext uri="{FF2B5EF4-FFF2-40B4-BE49-F238E27FC236}">
                  <a16:creationId xmlns:a16="http://schemas.microsoft.com/office/drawing/2014/main" id="{A7439686-C105-5D44-A836-D4EA3E3C057B}"/>
                </a:ext>
              </a:extLst>
            </p:cNvPr>
            <p:cNvSpPr/>
            <p:nvPr/>
          </p:nvSpPr>
          <p:spPr>
            <a:xfrm>
              <a:off x="8228353" y="2289326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1" name="O41">
              <a:extLst>
                <a:ext uri="{FF2B5EF4-FFF2-40B4-BE49-F238E27FC236}">
                  <a16:creationId xmlns:a16="http://schemas.microsoft.com/office/drawing/2014/main" id="{F28E0B92-AE8F-4646-B4D0-994E0C99B185}"/>
                </a:ext>
              </a:extLst>
            </p:cNvPr>
            <p:cNvSpPr/>
            <p:nvPr/>
          </p:nvSpPr>
          <p:spPr>
            <a:xfrm>
              <a:off x="6966209" y="2289327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2" name="O21&#10;">
              <a:extLst>
                <a:ext uri="{FF2B5EF4-FFF2-40B4-BE49-F238E27FC236}">
                  <a16:creationId xmlns:a16="http://schemas.microsoft.com/office/drawing/2014/main" id="{B749F7B3-9AD4-BC48-9AEA-0CD7C358169B}"/>
                </a:ext>
              </a:extLst>
            </p:cNvPr>
            <p:cNvSpPr/>
            <p:nvPr/>
          </p:nvSpPr>
          <p:spPr>
            <a:xfrm>
              <a:off x="5688204" y="2370096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3" name="O11">
              <a:extLst>
                <a:ext uri="{FF2B5EF4-FFF2-40B4-BE49-F238E27FC236}">
                  <a16:creationId xmlns:a16="http://schemas.microsoft.com/office/drawing/2014/main" id="{7450C28D-6754-C444-824E-17F025B88463}"/>
                </a:ext>
              </a:extLst>
            </p:cNvPr>
            <p:cNvSpPr/>
            <p:nvPr/>
          </p:nvSpPr>
          <p:spPr>
            <a:xfrm>
              <a:off x="4414332" y="2370095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cxnSp>
          <p:nvCxnSpPr>
            <p:cNvPr id="24" name="l33">
              <a:extLst>
                <a:ext uri="{FF2B5EF4-FFF2-40B4-BE49-F238E27FC236}">
                  <a16:creationId xmlns:a16="http://schemas.microsoft.com/office/drawing/2014/main" id="{E27A2E5F-EF10-F544-B492-B5C038D35260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5505285" y="1005384"/>
              <a:ext cx="908925" cy="5998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33">
              <a:extLst>
                <a:ext uri="{FF2B5EF4-FFF2-40B4-BE49-F238E27FC236}">
                  <a16:creationId xmlns:a16="http://schemas.microsoft.com/office/drawing/2014/main" id="{574D2F81-E667-644D-A04C-B7B03F6317F3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6768170" y="1005384"/>
              <a:ext cx="873974" cy="51912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13">
              <a:extLst>
                <a:ext uri="{FF2B5EF4-FFF2-40B4-BE49-F238E27FC236}">
                  <a16:creationId xmlns:a16="http://schemas.microsoft.com/office/drawing/2014/main" id="{4AC18490-4E98-B441-9016-B19C4D2F7C13}"/>
                </a:ext>
              </a:extLst>
            </p:cNvPr>
            <p:cNvCxnSpPr>
              <a:stCxn id="18" idx="3"/>
              <a:endCxn id="23" idx="7"/>
            </p:cNvCxnSpPr>
            <p:nvPr/>
          </p:nvCxnSpPr>
          <p:spPr>
            <a:xfrm flipH="1">
              <a:off x="4841599" y="1959236"/>
              <a:ext cx="309726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13">
              <a:extLst>
                <a:ext uri="{FF2B5EF4-FFF2-40B4-BE49-F238E27FC236}">
                  <a16:creationId xmlns:a16="http://schemas.microsoft.com/office/drawing/2014/main" id="{CE77805C-9C06-CB4B-A215-A846CA90861F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>
              <a:off x="5505285" y="1959236"/>
              <a:ext cx="256226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53">
              <a:extLst>
                <a:ext uri="{FF2B5EF4-FFF2-40B4-BE49-F238E27FC236}">
                  <a16:creationId xmlns:a16="http://schemas.microsoft.com/office/drawing/2014/main" id="{19627F58-57AC-EE4B-B64A-5CC80B1D78E5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7393476" y="1878467"/>
              <a:ext cx="248668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53">
              <a:extLst>
                <a:ext uri="{FF2B5EF4-FFF2-40B4-BE49-F238E27FC236}">
                  <a16:creationId xmlns:a16="http://schemas.microsoft.com/office/drawing/2014/main" id="{99FEE54B-D889-F54B-BA21-25318F59D46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7996103" y="1878467"/>
              <a:ext cx="305557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33">
              <a:extLst>
                <a:ext uri="{FF2B5EF4-FFF2-40B4-BE49-F238E27FC236}">
                  <a16:creationId xmlns:a16="http://schemas.microsoft.com/office/drawing/2014/main" id="{4885EC71-AB5D-3E48-A555-409AA7B892C6}"/>
                </a:ext>
              </a:extLst>
            </p:cNvPr>
            <p:cNvSpPr txBox="1"/>
            <p:nvPr/>
          </p:nvSpPr>
          <p:spPr>
            <a:xfrm>
              <a:off x="6362472" y="630929"/>
              <a:ext cx="56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33</a:t>
              </a:r>
            </a:p>
          </p:txBody>
        </p:sp>
        <p:sp>
          <p:nvSpPr>
            <p:cNvPr id="31" name="53">
              <a:extLst>
                <a:ext uri="{FF2B5EF4-FFF2-40B4-BE49-F238E27FC236}">
                  <a16:creationId xmlns:a16="http://schemas.microsoft.com/office/drawing/2014/main" id="{86A5B17B-C14A-044C-B2F6-15DBEC79562B}"/>
                </a:ext>
              </a:extLst>
            </p:cNvPr>
            <p:cNvSpPr txBox="1"/>
            <p:nvPr/>
          </p:nvSpPr>
          <p:spPr>
            <a:xfrm>
              <a:off x="7584966" y="150237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53</a:t>
              </a:r>
            </a:p>
          </p:txBody>
        </p:sp>
        <p:sp>
          <p:nvSpPr>
            <p:cNvPr id="32" name="61">
              <a:extLst>
                <a:ext uri="{FF2B5EF4-FFF2-40B4-BE49-F238E27FC236}">
                  <a16:creationId xmlns:a16="http://schemas.microsoft.com/office/drawing/2014/main" id="{3BB84657-79AD-984B-95AC-5E1212AA194F}"/>
                </a:ext>
              </a:extLst>
            </p:cNvPr>
            <p:cNvSpPr txBox="1"/>
            <p:nvPr/>
          </p:nvSpPr>
          <p:spPr>
            <a:xfrm>
              <a:off x="8275485" y="234483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61</a:t>
              </a:r>
            </a:p>
          </p:txBody>
        </p:sp>
        <p:sp>
          <p:nvSpPr>
            <p:cNvPr id="34" name="41">
              <a:extLst>
                <a:ext uri="{FF2B5EF4-FFF2-40B4-BE49-F238E27FC236}">
                  <a16:creationId xmlns:a16="http://schemas.microsoft.com/office/drawing/2014/main" id="{4247EBA6-5EB2-174C-8BCA-A147D05289D7}"/>
                </a:ext>
              </a:extLst>
            </p:cNvPr>
            <p:cNvSpPr txBox="1"/>
            <p:nvPr/>
          </p:nvSpPr>
          <p:spPr>
            <a:xfrm>
              <a:off x="6993359" y="2336693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41</a:t>
              </a:r>
            </a:p>
          </p:txBody>
        </p:sp>
        <p:sp>
          <p:nvSpPr>
            <p:cNvPr id="35" name="21">
              <a:extLst>
                <a:ext uri="{FF2B5EF4-FFF2-40B4-BE49-F238E27FC236}">
                  <a16:creationId xmlns:a16="http://schemas.microsoft.com/office/drawing/2014/main" id="{862F2351-E000-194D-801C-03A3D3837B7E}"/>
                </a:ext>
              </a:extLst>
            </p:cNvPr>
            <p:cNvSpPr txBox="1"/>
            <p:nvPr/>
          </p:nvSpPr>
          <p:spPr>
            <a:xfrm>
              <a:off x="5722645" y="2418846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  <p:sp>
          <p:nvSpPr>
            <p:cNvPr id="36" name="13">
              <a:extLst>
                <a:ext uri="{FF2B5EF4-FFF2-40B4-BE49-F238E27FC236}">
                  <a16:creationId xmlns:a16="http://schemas.microsoft.com/office/drawing/2014/main" id="{F293AB4A-B1CD-5B47-AC67-4487F8405B76}"/>
                </a:ext>
              </a:extLst>
            </p:cNvPr>
            <p:cNvSpPr txBox="1"/>
            <p:nvPr/>
          </p:nvSpPr>
          <p:spPr>
            <a:xfrm>
              <a:off x="5093266" y="1595877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  <p:sp>
          <p:nvSpPr>
            <p:cNvPr id="37" name="11">
              <a:extLst>
                <a:ext uri="{FF2B5EF4-FFF2-40B4-BE49-F238E27FC236}">
                  <a16:creationId xmlns:a16="http://schemas.microsoft.com/office/drawing/2014/main" id="{9DFD31AD-D082-1F49-A64B-68E9A52D5D73}"/>
                </a:ext>
              </a:extLst>
            </p:cNvPr>
            <p:cNvSpPr txBox="1"/>
            <p:nvPr/>
          </p:nvSpPr>
          <p:spPr>
            <a:xfrm>
              <a:off x="4444257" y="2425958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  <p:sp>
          <p:nvSpPr>
            <p:cNvPr id="38" name="nl11">
              <a:extLst>
                <a:ext uri="{FF2B5EF4-FFF2-40B4-BE49-F238E27FC236}">
                  <a16:creationId xmlns:a16="http://schemas.microsoft.com/office/drawing/2014/main" id="{BFABA3EB-0C05-914B-86B1-7D24CE1F4C0E}"/>
                </a:ext>
              </a:extLst>
            </p:cNvPr>
            <p:cNvSpPr/>
            <p:nvPr/>
          </p:nvSpPr>
          <p:spPr>
            <a:xfrm>
              <a:off x="4150380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39" name="nr11">
              <a:extLst>
                <a:ext uri="{FF2B5EF4-FFF2-40B4-BE49-F238E27FC236}">
                  <a16:creationId xmlns:a16="http://schemas.microsoft.com/office/drawing/2014/main" id="{1EAB5D92-219C-4141-ADDC-6FB69B7412E1}"/>
                </a:ext>
              </a:extLst>
            </p:cNvPr>
            <p:cNvSpPr/>
            <p:nvPr/>
          </p:nvSpPr>
          <p:spPr>
            <a:xfrm>
              <a:off x="4704203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0" name="nl15">
              <a:extLst>
                <a:ext uri="{FF2B5EF4-FFF2-40B4-BE49-F238E27FC236}">
                  <a16:creationId xmlns:a16="http://schemas.microsoft.com/office/drawing/2014/main" id="{A6A39348-9038-A14D-98E5-8130DCBC4D1F}"/>
                </a:ext>
              </a:extLst>
            </p:cNvPr>
            <p:cNvSpPr/>
            <p:nvPr/>
          </p:nvSpPr>
          <p:spPr>
            <a:xfrm>
              <a:off x="4955802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1" name="nr15">
              <a:extLst>
                <a:ext uri="{FF2B5EF4-FFF2-40B4-BE49-F238E27FC236}">
                  <a16:creationId xmlns:a16="http://schemas.microsoft.com/office/drawing/2014/main" id="{782EFB26-9E64-2A4D-BB1F-BA4919B07B7A}"/>
                </a:ext>
              </a:extLst>
            </p:cNvPr>
            <p:cNvSpPr/>
            <p:nvPr/>
          </p:nvSpPr>
          <p:spPr>
            <a:xfrm>
              <a:off x="5506576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2" name="nl41">
              <a:extLst>
                <a:ext uri="{FF2B5EF4-FFF2-40B4-BE49-F238E27FC236}">
                  <a16:creationId xmlns:a16="http://schemas.microsoft.com/office/drawing/2014/main" id="{302F6CB7-AF2D-6647-BB7F-61F3ADD98363}"/>
                </a:ext>
              </a:extLst>
            </p:cNvPr>
            <p:cNvSpPr/>
            <p:nvPr/>
          </p:nvSpPr>
          <p:spPr>
            <a:xfrm>
              <a:off x="6713844" y="2925855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3" name="nr41">
              <a:extLst>
                <a:ext uri="{FF2B5EF4-FFF2-40B4-BE49-F238E27FC236}">
                  <a16:creationId xmlns:a16="http://schemas.microsoft.com/office/drawing/2014/main" id="{7E5F7341-7C5F-6946-89B1-6FE896ABE1D9}"/>
                </a:ext>
              </a:extLst>
            </p:cNvPr>
            <p:cNvSpPr/>
            <p:nvPr/>
          </p:nvSpPr>
          <p:spPr>
            <a:xfrm>
              <a:off x="726766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4" name="ln61">
              <a:extLst>
                <a:ext uri="{FF2B5EF4-FFF2-40B4-BE49-F238E27FC236}">
                  <a16:creationId xmlns:a16="http://schemas.microsoft.com/office/drawing/2014/main" id="{F5F7EA31-5C72-7346-9970-DF7DFEEFDA69}"/>
                </a:ext>
              </a:extLst>
            </p:cNvPr>
            <p:cNvSpPr/>
            <p:nvPr/>
          </p:nvSpPr>
          <p:spPr>
            <a:xfrm>
              <a:off x="7979848" y="2916922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5" name="nr61">
              <a:extLst>
                <a:ext uri="{FF2B5EF4-FFF2-40B4-BE49-F238E27FC236}">
                  <a16:creationId xmlns:a16="http://schemas.microsoft.com/office/drawing/2014/main" id="{FA42D670-89BE-9445-810F-DCBC557D7645}"/>
                </a:ext>
              </a:extLst>
            </p:cNvPr>
            <p:cNvSpPr/>
            <p:nvPr/>
          </p:nvSpPr>
          <p:spPr>
            <a:xfrm>
              <a:off x="852821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6" name="O15">
              <a:extLst>
                <a:ext uri="{FF2B5EF4-FFF2-40B4-BE49-F238E27FC236}">
                  <a16:creationId xmlns:a16="http://schemas.microsoft.com/office/drawing/2014/main" id="{609B4CCF-E925-5F4E-925F-9887626175A5}"/>
                </a:ext>
              </a:extLst>
            </p:cNvPr>
            <p:cNvSpPr/>
            <p:nvPr/>
          </p:nvSpPr>
          <p:spPr>
            <a:xfrm>
              <a:off x="5208586" y="3316650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47" name="15">
              <a:extLst>
                <a:ext uri="{FF2B5EF4-FFF2-40B4-BE49-F238E27FC236}">
                  <a16:creationId xmlns:a16="http://schemas.microsoft.com/office/drawing/2014/main" id="{6ECDF552-6204-3148-A756-72D4E44D73F5}"/>
                </a:ext>
              </a:extLst>
            </p:cNvPr>
            <p:cNvSpPr txBox="1"/>
            <p:nvPr/>
          </p:nvSpPr>
          <p:spPr>
            <a:xfrm>
              <a:off x="5221108" y="3385163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  <p:cxnSp>
          <p:nvCxnSpPr>
            <p:cNvPr id="48" name="l21">
              <a:extLst>
                <a:ext uri="{FF2B5EF4-FFF2-40B4-BE49-F238E27FC236}">
                  <a16:creationId xmlns:a16="http://schemas.microsoft.com/office/drawing/2014/main" id="{563B2FA9-6FA1-6D4D-B35B-EB4AD06AD2CA}"/>
                </a:ext>
              </a:extLst>
            </p:cNvPr>
            <p:cNvCxnSpPr>
              <a:cxnSpLocks/>
              <a:stCxn id="22" idx="3"/>
              <a:endCxn id="46" idx="0"/>
            </p:cNvCxnSpPr>
            <p:nvPr/>
          </p:nvCxnSpPr>
          <p:spPr>
            <a:xfrm flipH="1">
              <a:off x="5458873" y="2797363"/>
              <a:ext cx="302638" cy="5192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15">
              <a:extLst>
                <a:ext uri="{FF2B5EF4-FFF2-40B4-BE49-F238E27FC236}">
                  <a16:creationId xmlns:a16="http://schemas.microsoft.com/office/drawing/2014/main" id="{D5F02763-55E3-1540-A4EB-7D050FEBBBD5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5635853" y="3743917"/>
              <a:ext cx="109603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15">
              <a:extLst>
                <a:ext uri="{FF2B5EF4-FFF2-40B4-BE49-F238E27FC236}">
                  <a16:creationId xmlns:a16="http://schemas.microsoft.com/office/drawing/2014/main" id="{EAD0F573-03B0-9143-8B09-1CD899EFC984}"/>
                </a:ext>
              </a:extLst>
            </p:cNvPr>
            <p:cNvCxnSpPr>
              <a:cxnSpLocks/>
              <a:stCxn id="40" idx="0"/>
              <a:endCxn id="46" idx="3"/>
            </p:cNvCxnSpPr>
            <p:nvPr/>
          </p:nvCxnSpPr>
          <p:spPr>
            <a:xfrm flipV="1">
              <a:off x="5194682" y="3743917"/>
              <a:ext cx="87211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11">
              <a:extLst>
                <a:ext uri="{FF2B5EF4-FFF2-40B4-BE49-F238E27FC236}">
                  <a16:creationId xmlns:a16="http://schemas.microsoft.com/office/drawing/2014/main" id="{BA0E8BB8-9840-6349-8D5E-62FE29F75CAA}"/>
                </a:ext>
              </a:extLst>
            </p:cNvPr>
            <p:cNvCxnSpPr>
              <a:stCxn id="23" idx="3"/>
              <a:endCxn id="38" idx="0"/>
            </p:cNvCxnSpPr>
            <p:nvPr/>
          </p:nvCxnSpPr>
          <p:spPr>
            <a:xfrm flipH="1">
              <a:off x="4389260" y="2797362"/>
              <a:ext cx="98379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11">
              <a:extLst>
                <a:ext uri="{FF2B5EF4-FFF2-40B4-BE49-F238E27FC236}">
                  <a16:creationId xmlns:a16="http://schemas.microsoft.com/office/drawing/2014/main" id="{01ED4A6B-4485-6D40-B713-11CB4B4E8A3E}"/>
                </a:ext>
              </a:extLst>
            </p:cNvPr>
            <p:cNvCxnSpPr>
              <a:stCxn id="23" idx="5"/>
              <a:endCxn id="39" idx="0"/>
            </p:cNvCxnSpPr>
            <p:nvPr/>
          </p:nvCxnSpPr>
          <p:spPr>
            <a:xfrm>
              <a:off x="4841599" y="2797362"/>
              <a:ext cx="101484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41">
              <a:extLst>
                <a:ext uri="{FF2B5EF4-FFF2-40B4-BE49-F238E27FC236}">
                  <a16:creationId xmlns:a16="http://schemas.microsoft.com/office/drawing/2014/main" id="{9FBE570B-3167-744D-B01F-CE4B02D8D4C3}"/>
                </a:ext>
              </a:extLst>
            </p:cNvPr>
            <p:cNvCxnSpPr>
              <a:stCxn id="21" idx="3"/>
              <a:endCxn id="42" idx="0"/>
            </p:cNvCxnSpPr>
            <p:nvPr/>
          </p:nvCxnSpPr>
          <p:spPr>
            <a:xfrm flipH="1">
              <a:off x="6952724" y="2716594"/>
              <a:ext cx="86792" cy="209261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41">
              <a:extLst>
                <a:ext uri="{FF2B5EF4-FFF2-40B4-BE49-F238E27FC236}">
                  <a16:creationId xmlns:a16="http://schemas.microsoft.com/office/drawing/2014/main" id="{4E07F57B-88FF-2D46-83C3-326A9600D1F3}"/>
                </a:ext>
              </a:extLst>
            </p:cNvPr>
            <p:cNvCxnSpPr>
              <a:stCxn id="21" idx="5"/>
              <a:endCxn id="43" idx="0"/>
            </p:cNvCxnSpPr>
            <p:nvPr/>
          </p:nvCxnSpPr>
          <p:spPr>
            <a:xfrm>
              <a:off x="7393476" y="2716594"/>
              <a:ext cx="113071" cy="20799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61">
              <a:extLst>
                <a:ext uri="{FF2B5EF4-FFF2-40B4-BE49-F238E27FC236}">
                  <a16:creationId xmlns:a16="http://schemas.microsoft.com/office/drawing/2014/main" id="{BFB84A33-EE1A-6F47-BFF8-BCFFC62533C3}"/>
                </a:ext>
              </a:extLst>
            </p:cNvPr>
            <p:cNvCxnSpPr>
              <a:stCxn id="20" idx="3"/>
              <a:endCxn id="44" idx="0"/>
            </p:cNvCxnSpPr>
            <p:nvPr/>
          </p:nvCxnSpPr>
          <p:spPr>
            <a:xfrm flipH="1">
              <a:off x="8218728" y="2716593"/>
              <a:ext cx="82932" cy="20032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61">
              <a:extLst>
                <a:ext uri="{FF2B5EF4-FFF2-40B4-BE49-F238E27FC236}">
                  <a16:creationId xmlns:a16="http://schemas.microsoft.com/office/drawing/2014/main" id="{85EF6BDB-B881-6F46-8F21-A5B559E68F80}"/>
                </a:ext>
              </a:extLst>
            </p:cNvPr>
            <p:cNvCxnSpPr>
              <a:stCxn id="20" idx="5"/>
              <a:endCxn id="45" idx="0"/>
            </p:cNvCxnSpPr>
            <p:nvPr/>
          </p:nvCxnSpPr>
          <p:spPr>
            <a:xfrm>
              <a:off x="8655620" y="2716593"/>
              <a:ext cx="111477" cy="208000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8" grpId="0"/>
      <p:bldP spid="10" grpId="0"/>
      <p:bldP spid="12" grpId="0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40005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Chiều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cao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08A99-FAD5-8D42-AC7B-C904F28CCC5C}"/>
              </a:ext>
            </a:extLst>
          </p:cNvPr>
          <p:cNvSpPr txBox="1"/>
          <p:nvPr/>
        </p:nvSpPr>
        <p:spPr>
          <a:xfrm>
            <a:off x="609600" y="1485639"/>
            <a:ext cx="3124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Số node đen trên bất kì đường nào từ node X đến node </a:t>
            </a:r>
            <a:r>
              <a:rPr lang="en-VN" sz="1700">
                <a:solidFill>
                  <a:srgbClr val="003366"/>
                </a:solidFill>
                <a:latin typeface="Noto Sans"/>
              </a:rPr>
              <a:t>lá (không </a:t>
            </a:r>
            <a:r>
              <a:rPr lang="en-VN" sz="1700" dirty="0">
                <a:solidFill>
                  <a:srgbClr val="003366"/>
                </a:solidFill>
                <a:latin typeface="Noto Sans"/>
              </a:rPr>
              <a:t>tính node X)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EA5EA-05BE-B349-994C-240C61398A8C}"/>
              </a:ext>
            </a:extLst>
          </p:cNvPr>
          <p:cNvCxnSpPr>
            <a:cxnSpLocks/>
          </p:cNvCxnSpPr>
          <p:nvPr/>
        </p:nvCxnSpPr>
        <p:spPr>
          <a:xfrm flipH="1">
            <a:off x="5349715" y="970381"/>
            <a:ext cx="882030" cy="5708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746A6-0028-164F-8298-9C7B281CD8DC}"/>
              </a:ext>
            </a:extLst>
          </p:cNvPr>
          <p:cNvCxnSpPr>
            <a:cxnSpLocks/>
          </p:cNvCxnSpPr>
          <p:nvPr/>
        </p:nvCxnSpPr>
        <p:spPr>
          <a:xfrm flipH="1">
            <a:off x="4607951" y="1929011"/>
            <a:ext cx="356574" cy="467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0F87F0-031F-8E40-B192-8FAD77115E1B}"/>
              </a:ext>
            </a:extLst>
          </p:cNvPr>
          <p:cNvCxnSpPr>
            <a:cxnSpLocks/>
          </p:cNvCxnSpPr>
          <p:nvPr/>
        </p:nvCxnSpPr>
        <p:spPr>
          <a:xfrm flipH="1">
            <a:off x="4137086" y="2783449"/>
            <a:ext cx="158249" cy="1806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609599" y="2933701"/>
            <a:ext cx="521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757844" y="2916767"/>
            <a:ext cx="57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331966" y="2916767"/>
            <a:ext cx="58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1183722" y="2933701"/>
            <a:ext cx="63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4602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1123765" y="3496525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pic>
        <p:nvPicPr>
          <p:cNvPr id="29" name="ALH">
            <a:extLst>
              <a:ext uri="{FF2B5EF4-FFF2-40B4-BE49-F238E27FC236}">
                <a16:creationId xmlns:a16="http://schemas.microsoft.com/office/drawing/2014/main" id="{115B63D2-53A8-2243-B09D-1FA4B5AF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62" name="O33">
            <a:extLst>
              <a:ext uri="{FF2B5EF4-FFF2-40B4-BE49-F238E27FC236}">
                <a16:creationId xmlns:a16="http://schemas.microsoft.com/office/drawing/2014/main" id="{5B836F15-65A2-7941-B0AC-3EFCE59B6611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3" name="O13">
            <a:extLst>
              <a:ext uri="{FF2B5EF4-FFF2-40B4-BE49-F238E27FC236}">
                <a16:creationId xmlns:a16="http://schemas.microsoft.com/office/drawing/2014/main" id="{60BDCAC7-66C2-974F-BAC0-A4A54F7CBCA9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4" name="O53">
            <a:extLst>
              <a:ext uri="{FF2B5EF4-FFF2-40B4-BE49-F238E27FC236}">
                <a16:creationId xmlns:a16="http://schemas.microsoft.com/office/drawing/2014/main" id="{7E539761-A422-094E-9C1D-39AB96B2D89C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5" name="O61">
            <a:extLst>
              <a:ext uri="{FF2B5EF4-FFF2-40B4-BE49-F238E27FC236}">
                <a16:creationId xmlns:a16="http://schemas.microsoft.com/office/drawing/2014/main" id="{588FDA29-57B1-EB4E-A291-B28E2CAC0699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6" name="O41">
            <a:extLst>
              <a:ext uri="{FF2B5EF4-FFF2-40B4-BE49-F238E27FC236}">
                <a16:creationId xmlns:a16="http://schemas.microsoft.com/office/drawing/2014/main" id="{87B6B0F9-40FC-E34A-AD43-C5B8CDF66AC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O21&#10;">
            <a:extLst>
              <a:ext uri="{FF2B5EF4-FFF2-40B4-BE49-F238E27FC236}">
                <a16:creationId xmlns:a16="http://schemas.microsoft.com/office/drawing/2014/main" id="{DF7C5C07-6FA4-8B43-A3BB-8813A6433105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8" name="O11">
            <a:extLst>
              <a:ext uri="{FF2B5EF4-FFF2-40B4-BE49-F238E27FC236}">
                <a16:creationId xmlns:a16="http://schemas.microsoft.com/office/drawing/2014/main" id="{1653D47F-9048-EF4F-BAC9-EB8B66195962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69" name="l33">
            <a:extLst>
              <a:ext uri="{FF2B5EF4-FFF2-40B4-BE49-F238E27FC236}">
                <a16:creationId xmlns:a16="http://schemas.microsoft.com/office/drawing/2014/main" id="{4353C94B-E893-CD4A-9C0A-5628B8DE855C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33">
            <a:extLst>
              <a:ext uri="{FF2B5EF4-FFF2-40B4-BE49-F238E27FC236}">
                <a16:creationId xmlns:a16="http://schemas.microsoft.com/office/drawing/2014/main" id="{C41C41A1-BB36-C548-8F0F-A7EC0A0BE81D}"/>
              </a:ext>
            </a:extLst>
          </p:cNvPr>
          <p:cNvCxnSpPr>
            <a:cxnSpLocks/>
            <a:stCxn id="62" idx="5"/>
            <a:endCxn id="64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l13">
            <a:extLst>
              <a:ext uri="{FF2B5EF4-FFF2-40B4-BE49-F238E27FC236}">
                <a16:creationId xmlns:a16="http://schemas.microsoft.com/office/drawing/2014/main" id="{F7D116FC-4CE5-D146-B5D6-16E09E1B094C}"/>
              </a:ext>
            </a:extLst>
          </p:cNvPr>
          <p:cNvCxnSpPr>
            <a:stCxn id="63" idx="3"/>
            <a:endCxn id="68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13">
            <a:extLst>
              <a:ext uri="{FF2B5EF4-FFF2-40B4-BE49-F238E27FC236}">
                <a16:creationId xmlns:a16="http://schemas.microsoft.com/office/drawing/2014/main" id="{461AD0C3-3CBD-564E-91B8-4253A6B0FF19}"/>
              </a:ext>
            </a:extLst>
          </p:cNvPr>
          <p:cNvCxnSpPr>
            <a:stCxn id="63" idx="5"/>
            <a:endCxn id="67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53">
            <a:extLst>
              <a:ext uri="{FF2B5EF4-FFF2-40B4-BE49-F238E27FC236}">
                <a16:creationId xmlns:a16="http://schemas.microsoft.com/office/drawing/2014/main" id="{234BE332-68ED-3E4C-83AE-1EFE7D0EE1CB}"/>
              </a:ext>
            </a:extLst>
          </p:cNvPr>
          <p:cNvCxnSpPr>
            <a:stCxn id="64" idx="3"/>
            <a:endCxn id="66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53">
            <a:extLst>
              <a:ext uri="{FF2B5EF4-FFF2-40B4-BE49-F238E27FC236}">
                <a16:creationId xmlns:a16="http://schemas.microsoft.com/office/drawing/2014/main" id="{21D92607-D3CB-644B-8913-7641CB06E2F5}"/>
              </a:ext>
            </a:extLst>
          </p:cNvPr>
          <p:cNvCxnSpPr>
            <a:stCxn id="64" idx="5"/>
            <a:endCxn id="65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3">
            <a:extLst>
              <a:ext uri="{FF2B5EF4-FFF2-40B4-BE49-F238E27FC236}">
                <a16:creationId xmlns:a16="http://schemas.microsoft.com/office/drawing/2014/main" id="{9747A010-6D35-2940-9DB6-7A6BC75BDB11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76" name="53">
            <a:extLst>
              <a:ext uri="{FF2B5EF4-FFF2-40B4-BE49-F238E27FC236}">
                <a16:creationId xmlns:a16="http://schemas.microsoft.com/office/drawing/2014/main" id="{91C23E29-7A63-594C-95C0-119471D294DE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77" name="61">
            <a:extLst>
              <a:ext uri="{FF2B5EF4-FFF2-40B4-BE49-F238E27FC236}">
                <a16:creationId xmlns:a16="http://schemas.microsoft.com/office/drawing/2014/main" id="{65E09DE1-9DC6-1647-BAE7-EF48CB1913E2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78" name="41">
            <a:extLst>
              <a:ext uri="{FF2B5EF4-FFF2-40B4-BE49-F238E27FC236}">
                <a16:creationId xmlns:a16="http://schemas.microsoft.com/office/drawing/2014/main" id="{6B8CE8A5-7D40-3941-A4F0-ACE747C7E7F5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79" name="21">
            <a:extLst>
              <a:ext uri="{FF2B5EF4-FFF2-40B4-BE49-F238E27FC236}">
                <a16:creationId xmlns:a16="http://schemas.microsoft.com/office/drawing/2014/main" id="{997B6AD6-00BF-F94D-8527-E148BAA27D59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0" name="13">
            <a:extLst>
              <a:ext uri="{FF2B5EF4-FFF2-40B4-BE49-F238E27FC236}">
                <a16:creationId xmlns:a16="http://schemas.microsoft.com/office/drawing/2014/main" id="{B2D096C9-2840-CD45-835C-F9D7FC49A0FA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1" name="11">
            <a:extLst>
              <a:ext uri="{FF2B5EF4-FFF2-40B4-BE49-F238E27FC236}">
                <a16:creationId xmlns:a16="http://schemas.microsoft.com/office/drawing/2014/main" id="{CA28EEB5-B2CB-F143-999B-6F5E38A0ABB0}"/>
              </a:ext>
            </a:extLst>
          </p:cNvPr>
          <p:cNvSpPr txBox="1"/>
          <p:nvPr/>
        </p:nvSpPr>
        <p:spPr>
          <a:xfrm>
            <a:off x="4313530" y="246011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2" name="nl11">
            <a:extLst>
              <a:ext uri="{FF2B5EF4-FFF2-40B4-BE49-F238E27FC236}">
                <a16:creationId xmlns:a16="http://schemas.microsoft.com/office/drawing/2014/main" id="{FF8EA1A4-E1F8-1048-8B66-DAC84278600E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3" name="nr11">
            <a:extLst>
              <a:ext uri="{FF2B5EF4-FFF2-40B4-BE49-F238E27FC236}">
                <a16:creationId xmlns:a16="http://schemas.microsoft.com/office/drawing/2014/main" id="{1DF1E9EB-06AA-9E4E-BACF-67B9680C225D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4" name="nl15">
            <a:extLst>
              <a:ext uri="{FF2B5EF4-FFF2-40B4-BE49-F238E27FC236}">
                <a16:creationId xmlns:a16="http://schemas.microsoft.com/office/drawing/2014/main" id="{7F1D7AD6-AF63-D948-8426-F4ED71FF7476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5" name="nr15">
            <a:extLst>
              <a:ext uri="{FF2B5EF4-FFF2-40B4-BE49-F238E27FC236}">
                <a16:creationId xmlns:a16="http://schemas.microsoft.com/office/drawing/2014/main" id="{DF8F71F4-7D45-DF4E-8D1B-4C3850A675FC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6" name="nl41">
            <a:extLst>
              <a:ext uri="{FF2B5EF4-FFF2-40B4-BE49-F238E27FC236}">
                <a16:creationId xmlns:a16="http://schemas.microsoft.com/office/drawing/2014/main" id="{93C9B4AA-4A32-EC4F-B212-6F110602A9EC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7" name="nr41">
            <a:extLst>
              <a:ext uri="{FF2B5EF4-FFF2-40B4-BE49-F238E27FC236}">
                <a16:creationId xmlns:a16="http://schemas.microsoft.com/office/drawing/2014/main" id="{692631DF-B199-F14E-B2B5-C44D49C16032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8" name="ln61">
            <a:extLst>
              <a:ext uri="{FF2B5EF4-FFF2-40B4-BE49-F238E27FC236}">
                <a16:creationId xmlns:a16="http://schemas.microsoft.com/office/drawing/2014/main" id="{F1CBACE4-E8ED-B944-AD47-3A9DCDE8802B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9" name="nr61">
            <a:extLst>
              <a:ext uri="{FF2B5EF4-FFF2-40B4-BE49-F238E27FC236}">
                <a16:creationId xmlns:a16="http://schemas.microsoft.com/office/drawing/2014/main" id="{F1B19A4A-1579-5744-97BB-D2DBE7A985BE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90" name="O15">
            <a:extLst>
              <a:ext uri="{FF2B5EF4-FFF2-40B4-BE49-F238E27FC236}">
                <a16:creationId xmlns:a16="http://schemas.microsoft.com/office/drawing/2014/main" id="{68A9DC96-FEE0-9E43-8B5C-37506150B42D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91" name="15">
            <a:extLst>
              <a:ext uri="{FF2B5EF4-FFF2-40B4-BE49-F238E27FC236}">
                <a16:creationId xmlns:a16="http://schemas.microsoft.com/office/drawing/2014/main" id="{70979D0B-C5F6-8245-A1A5-96C537D7C7E7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92" name="l21">
            <a:extLst>
              <a:ext uri="{FF2B5EF4-FFF2-40B4-BE49-F238E27FC236}">
                <a16:creationId xmlns:a16="http://schemas.microsoft.com/office/drawing/2014/main" id="{EF728025-5165-5744-B9BC-FA6CC9319D2C}"/>
              </a:ext>
            </a:extLst>
          </p:cNvPr>
          <p:cNvCxnSpPr>
            <a:cxnSpLocks/>
            <a:stCxn id="67" idx="3"/>
            <a:endCxn id="90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15">
            <a:extLst>
              <a:ext uri="{FF2B5EF4-FFF2-40B4-BE49-F238E27FC236}">
                <a16:creationId xmlns:a16="http://schemas.microsoft.com/office/drawing/2014/main" id="{DCCB3E7A-87E3-DF45-9349-28BAE1AE6056}"/>
              </a:ext>
            </a:extLst>
          </p:cNvPr>
          <p:cNvCxnSpPr>
            <a:cxnSpLocks/>
            <a:stCxn id="85" idx="0"/>
            <a:endCxn id="90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I15">
            <a:extLst>
              <a:ext uri="{FF2B5EF4-FFF2-40B4-BE49-F238E27FC236}">
                <a16:creationId xmlns:a16="http://schemas.microsoft.com/office/drawing/2014/main" id="{7D88516F-262D-3E4F-BABE-3FD4B2CF9091}"/>
              </a:ext>
            </a:extLst>
          </p:cNvPr>
          <p:cNvCxnSpPr>
            <a:cxnSpLocks/>
            <a:stCxn id="84" idx="0"/>
            <a:endCxn id="90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11">
            <a:extLst>
              <a:ext uri="{FF2B5EF4-FFF2-40B4-BE49-F238E27FC236}">
                <a16:creationId xmlns:a16="http://schemas.microsoft.com/office/drawing/2014/main" id="{63FA9500-F7EF-8E4B-A1CB-625B57129C63}"/>
              </a:ext>
            </a:extLst>
          </p:cNvPr>
          <p:cNvCxnSpPr>
            <a:stCxn id="68" idx="3"/>
            <a:endCxn id="82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DC87926D-3AFA-0E48-B0E1-E98634F3A5A3}"/>
              </a:ext>
            </a:extLst>
          </p:cNvPr>
          <p:cNvCxnSpPr>
            <a:stCxn id="68" idx="5"/>
            <a:endCxn id="83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l41">
            <a:extLst>
              <a:ext uri="{FF2B5EF4-FFF2-40B4-BE49-F238E27FC236}">
                <a16:creationId xmlns:a16="http://schemas.microsoft.com/office/drawing/2014/main" id="{167D45F6-0A39-7E4A-9376-E0B60150CD65}"/>
              </a:ext>
            </a:extLst>
          </p:cNvPr>
          <p:cNvCxnSpPr>
            <a:stCxn id="66" idx="3"/>
            <a:endCxn id="86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41">
            <a:extLst>
              <a:ext uri="{FF2B5EF4-FFF2-40B4-BE49-F238E27FC236}">
                <a16:creationId xmlns:a16="http://schemas.microsoft.com/office/drawing/2014/main" id="{1171A9B7-F0D8-BE4D-9CFD-4083D7F4F317}"/>
              </a:ext>
            </a:extLst>
          </p:cNvPr>
          <p:cNvCxnSpPr>
            <a:stCxn id="66" idx="5"/>
            <a:endCxn id="87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l61">
            <a:extLst>
              <a:ext uri="{FF2B5EF4-FFF2-40B4-BE49-F238E27FC236}">
                <a16:creationId xmlns:a16="http://schemas.microsoft.com/office/drawing/2014/main" id="{6F5681F3-AF7B-4A4E-9BC5-81B3AB061A9A}"/>
              </a:ext>
            </a:extLst>
          </p:cNvPr>
          <p:cNvCxnSpPr>
            <a:stCxn id="65" idx="3"/>
            <a:endCxn id="88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61">
            <a:extLst>
              <a:ext uri="{FF2B5EF4-FFF2-40B4-BE49-F238E27FC236}">
                <a16:creationId xmlns:a16="http://schemas.microsoft.com/office/drawing/2014/main" id="{9822EC8A-92E5-BB40-8158-32152C86295C}"/>
              </a:ext>
            </a:extLst>
          </p:cNvPr>
          <p:cNvCxnSpPr>
            <a:stCxn id="65" idx="5"/>
            <a:endCxn id="89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2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3" grpId="0"/>
      <p:bldP spid="24" grpId="0"/>
      <p:bldP spid="25" grpId="0"/>
      <p:bldP spid="28" grpId="0"/>
    </p:bldLst>
  </p:timing>
</p:sld>
</file>

<file path=ppt/theme/theme1.xml><?xml version="1.0" encoding="utf-8"?>
<a:theme xmlns:a="http://schemas.openxmlformats.org/drawingml/2006/main" name="Friendship Love Doodles by Slidesgo">
  <a:themeElements>
    <a:clrScheme name="Simple Light">
      <a:dk1>
        <a:srgbClr val="1A4E6E"/>
      </a:dk1>
      <a:lt1>
        <a:srgbClr val="FFF9E7"/>
      </a:lt1>
      <a:dk2>
        <a:srgbClr val="1A4E6E"/>
      </a:dk2>
      <a:lt2>
        <a:srgbClr val="00DFD1"/>
      </a:lt2>
      <a:accent1>
        <a:srgbClr val="FF913F"/>
      </a:accent1>
      <a:accent2>
        <a:srgbClr val="FFC900"/>
      </a:accent2>
      <a:accent3>
        <a:srgbClr val="FF0F62"/>
      </a:accent3>
      <a:accent4>
        <a:srgbClr val="FFC4C7"/>
      </a:accent4>
      <a:accent5>
        <a:srgbClr val="FFFFFF"/>
      </a:accent5>
      <a:accent6>
        <a:srgbClr val="FFC4C7"/>
      </a:accent6>
      <a:hlink>
        <a:srgbClr val="1A4E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2237</Words>
  <Application>Microsoft Office PowerPoint</Application>
  <PresentationFormat>On-screen Show (16:9)</PresentationFormat>
  <Paragraphs>615</Paragraphs>
  <Slides>65</Slides>
  <Notes>24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Times New Roman</vt:lpstr>
      <vt:lpstr>Ribeye</vt:lpstr>
      <vt:lpstr>Raleway</vt:lpstr>
      <vt:lpstr>Arial</vt:lpstr>
      <vt:lpstr>Noto Sans</vt:lpstr>
      <vt:lpstr>Roboto</vt:lpstr>
      <vt:lpstr>Calibri</vt:lpstr>
      <vt:lpstr>Lato Heavy</vt:lpstr>
      <vt:lpstr>Livvic</vt:lpstr>
      <vt:lpstr>Roboto Black</vt:lpstr>
      <vt:lpstr>Friendship Love Doodles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</dc:title>
  <cp:lastModifiedBy>Thiện Nguyễn</cp:lastModifiedBy>
  <cp:revision>41</cp:revision>
  <dcterms:modified xsi:type="dcterms:W3CDTF">2022-05-20T07:05:45Z</dcterms:modified>
</cp:coreProperties>
</file>